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15"/>
  </p:notesMasterIdLst>
  <p:sldIdLst>
    <p:sldId id="256" r:id="rId2"/>
    <p:sldId id="257" r:id="rId3"/>
    <p:sldId id="268" r:id="rId4"/>
    <p:sldId id="272" r:id="rId5"/>
    <p:sldId id="258" r:id="rId6"/>
    <p:sldId id="274" r:id="rId7"/>
    <p:sldId id="275" r:id="rId8"/>
    <p:sldId id="262" r:id="rId9"/>
    <p:sldId id="280" r:id="rId10"/>
    <p:sldId id="266" r:id="rId11"/>
    <p:sldId id="281" r:id="rId12"/>
    <p:sldId id="282" r:id="rId13"/>
    <p:sldId id="26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659"/>
    <p:restoredTop sz="73393"/>
  </p:normalViewPr>
  <p:slideViewPr>
    <p:cSldViewPr snapToGrid="0" snapToObjects="1">
      <p:cViewPr>
        <p:scale>
          <a:sx n="134" d="100"/>
          <a:sy n="134" d="100"/>
        </p:scale>
        <p:origin x="1416" y="408"/>
      </p:cViewPr>
      <p:guideLst/>
    </p:cSldViewPr>
  </p:slideViewPr>
  <p:notesTextViewPr>
    <p:cViewPr>
      <p:scale>
        <a:sx n="135" d="100"/>
        <a:sy n="13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28D76D-CB6E-4377-A289-CBCE87311632}"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17C2BB95-C9B5-454E-8939-84A58DE7FBB9}">
      <dgm:prSet/>
      <dgm:spPr/>
      <dgm:t>
        <a:bodyPr/>
        <a:lstStyle/>
        <a:p>
          <a:r>
            <a:rPr lang="en-CA"/>
            <a:t>Topics covered: </a:t>
          </a:r>
          <a:endParaRPr lang="en-US"/>
        </a:p>
      </dgm:t>
    </dgm:pt>
    <dgm:pt modelId="{26FC326E-F962-4A40-9AD7-6A07612BA8AC}" type="parTrans" cxnId="{ACE4A987-A983-4632-A9C7-AAD47E563435}">
      <dgm:prSet/>
      <dgm:spPr/>
      <dgm:t>
        <a:bodyPr/>
        <a:lstStyle/>
        <a:p>
          <a:endParaRPr lang="en-US"/>
        </a:p>
      </dgm:t>
    </dgm:pt>
    <dgm:pt modelId="{A0878A5A-647C-4771-95FA-CCDB96270DC1}" type="sibTrans" cxnId="{ACE4A987-A983-4632-A9C7-AAD47E563435}">
      <dgm:prSet/>
      <dgm:spPr/>
      <dgm:t>
        <a:bodyPr/>
        <a:lstStyle/>
        <a:p>
          <a:endParaRPr lang="en-US"/>
        </a:p>
      </dgm:t>
    </dgm:pt>
    <dgm:pt modelId="{3350B433-9E25-40D1-96E7-3B70FB6F9F80}">
      <dgm:prSet custT="1"/>
      <dgm:spPr/>
      <dgm:t>
        <a:bodyPr/>
        <a:lstStyle/>
        <a:p>
          <a:r>
            <a:rPr lang="en-US" sz="2200" dirty="0"/>
            <a:t>Low Fidelity Mockups</a:t>
          </a:r>
        </a:p>
      </dgm:t>
    </dgm:pt>
    <dgm:pt modelId="{1B3D7F85-52E0-4E9E-996F-C7507BE272F9}" type="parTrans" cxnId="{72B9E72B-BAB4-4534-83A4-2141FC396962}">
      <dgm:prSet/>
      <dgm:spPr/>
      <dgm:t>
        <a:bodyPr/>
        <a:lstStyle/>
        <a:p>
          <a:endParaRPr lang="en-US"/>
        </a:p>
      </dgm:t>
    </dgm:pt>
    <dgm:pt modelId="{1CE017E1-74EC-4341-96E5-1EFE6EEC3321}" type="sibTrans" cxnId="{72B9E72B-BAB4-4534-83A4-2141FC396962}">
      <dgm:prSet/>
      <dgm:spPr/>
      <dgm:t>
        <a:bodyPr/>
        <a:lstStyle/>
        <a:p>
          <a:endParaRPr lang="en-US"/>
        </a:p>
      </dgm:t>
    </dgm:pt>
    <dgm:pt modelId="{DCA1FD91-6428-441F-917D-D63404577953}">
      <dgm:prSet custT="1"/>
      <dgm:spPr/>
      <dgm:t>
        <a:bodyPr/>
        <a:lstStyle/>
        <a:p>
          <a:r>
            <a:rPr lang="en-US" sz="2200" dirty="0"/>
            <a:t>Common Design Patterns</a:t>
          </a:r>
        </a:p>
      </dgm:t>
    </dgm:pt>
    <dgm:pt modelId="{29FC8E09-B9EF-4FD5-A7F2-DDDF2210C4B2}" type="parTrans" cxnId="{307F5468-B873-49F4-81F2-2B3767F3A742}">
      <dgm:prSet/>
      <dgm:spPr/>
      <dgm:t>
        <a:bodyPr/>
        <a:lstStyle/>
        <a:p>
          <a:endParaRPr lang="en-US"/>
        </a:p>
      </dgm:t>
    </dgm:pt>
    <dgm:pt modelId="{A06CCE58-37C3-42B6-8FD0-3AED59686D2D}" type="sibTrans" cxnId="{307F5468-B873-49F4-81F2-2B3767F3A742}">
      <dgm:prSet/>
      <dgm:spPr/>
      <dgm:t>
        <a:bodyPr/>
        <a:lstStyle/>
        <a:p>
          <a:endParaRPr lang="en-US"/>
        </a:p>
      </dgm:t>
    </dgm:pt>
    <dgm:pt modelId="{2C42F844-493B-4845-BA56-6AA4F93EC16C}">
      <dgm:prSet custT="1"/>
      <dgm:spPr/>
      <dgm:t>
        <a:bodyPr/>
        <a:lstStyle/>
        <a:p>
          <a:r>
            <a:rPr lang="en-US" sz="2200" dirty="0"/>
            <a:t>Homepage Content Strategy</a:t>
          </a:r>
        </a:p>
      </dgm:t>
    </dgm:pt>
    <dgm:pt modelId="{10134686-C4D5-4F47-8A04-8C536A6B1E56}" type="parTrans" cxnId="{3D75B0E6-C19D-480D-A5CE-9A253A2C1543}">
      <dgm:prSet/>
      <dgm:spPr/>
      <dgm:t>
        <a:bodyPr/>
        <a:lstStyle/>
        <a:p>
          <a:endParaRPr lang="en-US"/>
        </a:p>
      </dgm:t>
    </dgm:pt>
    <dgm:pt modelId="{1B141EC2-4F59-421B-BCD8-986EAAC3F108}" type="sibTrans" cxnId="{3D75B0E6-C19D-480D-A5CE-9A253A2C1543}">
      <dgm:prSet/>
      <dgm:spPr/>
      <dgm:t>
        <a:bodyPr/>
        <a:lstStyle/>
        <a:p>
          <a:endParaRPr lang="en-US"/>
        </a:p>
      </dgm:t>
    </dgm:pt>
    <dgm:pt modelId="{B88240F2-3763-C449-A9DF-9E9AC8C5DD5F}">
      <dgm:prSet custT="1"/>
      <dgm:spPr/>
      <dgm:t>
        <a:bodyPr/>
        <a:lstStyle/>
        <a:p>
          <a:r>
            <a:rPr lang="en-US" sz="2200" dirty="0"/>
            <a:t>Navigation Systems</a:t>
          </a:r>
        </a:p>
      </dgm:t>
    </dgm:pt>
    <dgm:pt modelId="{1149630E-1D36-184E-BF45-EFC45D7E3EC2}" type="parTrans" cxnId="{2D023DC1-3ACF-024A-9D45-22350C6CDF45}">
      <dgm:prSet/>
      <dgm:spPr/>
      <dgm:t>
        <a:bodyPr/>
        <a:lstStyle/>
        <a:p>
          <a:endParaRPr lang="en-US"/>
        </a:p>
      </dgm:t>
    </dgm:pt>
    <dgm:pt modelId="{F28C06D2-852C-6444-A65D-5897C00CBAF4}" type="sibTrans" cxnId="{2D023DC1-3ACF-024A-9D45-22350C6CDF45}">
      <dgm:prSet/>
      <dgm:spPr/>
      <dgm:t>
        <a:bodyPr/>
        <a:lstStyle/>
        <a:p>
          <a:endParaRPr lang="en-US"/>
        </a:p>
      </dgm:t>
    </dgm:pt>
    <dgm:pt modelId="{E721BB98-6F0E-7D46-B6DD-AC974D7B8CEF}">
      <dgm:prSet custT="1"/>
      <dgm:spPr/>
      <dgm:t>
        <a:bodyPr/>
        <a:lstStyle/>
        <a:p>
          <a:r>
            <a:rPr lang="en-US" sz="2200" dirty="0"/>
            <a:t>Wireframing Tools</a:t>
          </a:r>
        </a:p>
      </dgm:t>
    </dgm:pt>
    <dgm:pt modelId="{5C05665F-F42E-6240-AE2C-EBCB20C9FF6C}" type="parTrans" cxnId="{F359F140-89EB-1348-91C1-A28CAA3FD4B6}">
      <dgm:prSet/>
      <dgm:spPr/>
      <dgm:t>
        <a:bodyPr/>
        <a:lstStyle/>
        <a:p>
          <a:endParaRPr lang="en-US"/>
        </a:p>
      </dgm:t>
    </dgm:pt>
    <dgm:pt modelId="{8F005AED-C91D-EF46-A8FE-F02BE9DD6298}" type="sibTrans" cxnId="{F359F140-89EB-1348-91C1-A28CAA3FD4B6}">
      <dgm:prSet/>
      <dgm:spPr/>
      <dgm:t>
        <a:bodyPr/>
        <a:lstStyle/>
        <a:p>
          <a:endParaRPr lang="en-US"/>
        </a:p>
      </dgm:t>
    </dgm:pt>
    <dgm:pt modelId="{B8603373-B710-394B-942A-3B1F935D0188}" type="pres">
      <dgm:prSet presAssocID="{6528D76D-CB6E-4377-A289-CBCE87311632}" presName="linear" presStyleCnt="0">
        <dgm:presLayoutVars>
          <dgm:dir/>
          <dgm:animLvl val="lvl"/>
          <dgm:resizeHandles val="exact"/>
        </dgm:presLayoutVars>
      </dgm:prSet>
      <dgm:spPr/>
    </dgm:pt>
    <dgm:pt modelId="{D80763C2-6907-4F41-BB32-CF670FF77F90}" type="pres">
      <dgm:prSet presAssocID="{17C2BB95-C9B5-454E-8939-84A58DE7FBB9}" presName="parentLin" presStyleCnt="0"/>
      <dgm:spPr/>
    </dgm:pt>
    <dgm:pt modelId="{6437F1BC-CB07-FD44-88F4-8794C2C8F4DF}" type="pres">
      <dgm:prSet presAssocID="{17C2BB95-C9B5-454E-8939-84A58DE7FBB9}" presName="parentLeftMargin" presStyleLbl="node1" presStyleIdx="0" presStyleCnt="1"/>
      <dgm:spPr/>
    </dgm:pt>
    <dgm:pt modelId="{FB9AD464-C4BE-C643-955C-924ED99A0217}" type="pres">
      <dgm:prSet presAssocID="{17C2BB95-C9B5-454E-8939-84A58DE7FBB9}" presName="parentText" presStyleLbl="node1" presStyleIdx="0" presStyleCnt="1">
        <dgm:presLayoutVars>
          <dgm:chMax val="0"/>
          <dgm:bulletEnabled val="1"/>
        </dgm:presLayoutVars>
      </dgm:prSet>
      <dgm:spPr/>
    </dgm:pt>
    <dgm:pt modelId="{10EEF0BD-5159-B243-B59E-9700A927CF72}" type="pres">
      <dgm:prSet presAssocID="{17C2BB95-C9B5-454E-8939-84A58DE7FBB9}" presName="negativeSpace" presStyleCnt="0"/>
      <dgm:spPr/>
    </dgm:pt>
    <dgm:pt modelId="{69040AE3-BE01-624E-9D9D-D78CE8A83181}" type="pres">
      <dgm:prSet presAssocID="{17C2BB95-C9B5-454E-8939-84A58DE7FBB9}" presName="childText" presStyleLbl="conFgAcc1" presStyleIdx="0" presStyleCnt="1">
        <dgm:presLayoutVars>
          <dgm:bulletEnabled val="1"/>
        </dgm:presLayoutVars>
      </dgm:prSet>
      <dgm:spPr/>
    </dgm:pt>
  </dgm:ptLst>
  <dgm:cxnLst>
    <dgm:cxn modelId="{B1482C01-AEDC-2346-90C8-B560DEC2FEEE}" type="presOf" srcId="{DCA1FD91-6428-441F-917D-D63404577953}" destId="{69040AE3-BE01-624E-9D9D-D78CE8A83181}" srcOrd="0" destOrd="2" presId="urn:microsoft.com/office/officeart/2005/8/layout/list1"/>
    <dgm:cxn modelId="{9584A22A-E6D7-DA43-A31B-313CD5572285}" type="presOf" srcId="{6528D76D-CB6E-4377-A289-CBCE87311632}" destId="{B8603373-B710-394B-942A-3B1F935D0188}" srcOrd="0" destOrd="0" presId="urn:microsoft.com/office/officeart/2005/8/layout/list1"/>
    <dgm:cxn modelId="{72B9E72B-BAB4-4534-83A4-2141FC396962}" srcId="{17C2BB95-C9B5-454E-8939-84A58DE7FBB9}" destId="{3350B433-9E25-40D1-96E7-3B70FB6F9F80}" srcOrd="0" destOrd="0" parTransId="{1B3D7F85-52E0-4E9E-996F-C7507BE272F9}" sibTransId="{1CE017E1-74EC-4341-96E5-1EFE6EEC3321}"/>
    <dgm:cxn modelId="{295E6039-D116-5D4F-B7DA-D1A5082CA172}" type="presOf" srcId="{17C2BB95-C9B5-454E-8939-84A58DE7FBB9}" destId="{FB9AD464-C4BE-C643-955C-924ED99A0217}" srcOrd="1" destOrd="0" presId="urn:microsoft.com/office/officeart/2005/8/layout/list1"/>
    <dgm:cxn modelId="{F359F140-89EB-1348-91C1-A28CAA3FD4B6}" srcId="{17C2BB95-C9B5-454E-8939-84A58DE7FBB9}" destId="{E721BB98-6F0E-7D46-B6DD-AC974D7B8CEF}" srcOrd="4" destOrd="0" parTransId="{5C05665F-F42E-6240-AE2C-EBCB20C9FF6C}" sibTransId="{8F005AED-C91D-EF46-A8FE-F02BE9DD6298}"/>
    <dgm:cxn modelId="{1E9FFF4E-7BB8-7148-9B0A-D0AB5C797B0B}" type="presOf" srcId="{2C42F844-493B-4845-BA56-6AA4F93EC16C}" destId="{69040AE3-BE01-624E-9D9D-D78CE8A83181}" srcOrd="0" destOrd="3" presId="urn:microsoft.com/office/officeart/2005/8/layout/list1"/>
    <dgm:cxn modelId="{307F5468-B873-49F4-81F2-2B3767F3A742}" srcId="{17C2BB95-C9B5-454E-8939-84A58DE7FBB9}" destId="{DCA1FD91-6428-441F-917D-D63404577953}" srcOrd="2" destOrd="0" parTransId="{29FC8E09-B9EF-4FD5-A7F2-DDDF2210C4B2}" sibTransId="{A06CCE58-37C3-42B6-8FD0-3AED59686D2D}"/>
    <dgm:cxn modelId="{ACE4A987-A983-4632-A9C7-AAD47E563435}" srcId="{6528D76D-CB6E-4377-A289-CBCE87311632}" destId="{17C2BB95-C9B5-454E-8939-84A58DE7FBB9}" srcOrd="0" destOrd="0" parTransId="{26FC326E-F962-4A40-9AD7-6A07612BA8AC}" sibTransId="{A0878A5A-647C-4771-95FA-CCDB96270DC1}"/>
    <dgm:cxn modelId="{207BAD94-D92A-2345-8F54-9C3CCF284605}" type="presOf" srcId="{B88240F2-3763-C449-A9DF-9E9AC8C5DD5F}" destId="{69040AE3-BE01-624E-9D9D-D78CE8A83181}" srcOrd="0" destOrd="1" presId="urn:microsoft.com/office/officeart/2005/8/layout/list1"/>
    <dgm:cxn modelId="{CCD03AAF-0626-BB4A-8172-0E00B869C35F}" type="presOf" srcId="{3350B433-9E25-40D1-96E7-3B70FB6F9F80}" destId="{69040AE3-BE01-624E-9D9D-D78CE8A83181}" srcOrd="0" destOrd="0" presId="urn:microsoft.com/office/officeart/2005/8/layout/list1"/>
    <dgm:cxn modelId="{2D023DC1-3ACF-024A-9D45-22350C6CDF45}" srcId="{17C2BB95-C9B5-454E-8939-84A58DE7FBB9}" destId="{B88240F2-3763-C449-A9DF-9E9AC8C5DD5F}" srcOrd="1" destOrd="0" parTransId="{1149630E-1D36-184E-BF45-EFC45D7E3EC2}" sibTransId="{F28C06D2-852C-6444-A65D-5897C00CBAF4}"/>
    <dgm:cxn modelId="{3D75B0E6-C19D-480D-A5CE-9A253A2C1543}" srcId="{17C2BB95-C9B5-454E-8939-84A58DE7FBB9}" destId="{2C42F844-493B-4845-BA56-6AA4F93EC16C}" srcOrd="3" destOrd="0" parTransId="{10134686-C4D5-4F47-8A04-8C536A6B1E56}" sibTransId="{1B141EC2-4F59-421B-BCD8-986EAAC3F108}"/>
    <dgm:cxn modelId="{BBE5C5F0-0E1D-9545-8201-BBF450A023BF}" type="presOf" srcId="{17C2BB95-C9B5-454E-8939-84A58DE7FBB9}" destId="{6437F1BC-CB07-FD44-88F4-8794C2C8F4DF}" srcOrd="0" destOrd="0" presId="urn:microsoft.com/office/officeart/2005/8/layout/list1"/>
    <dgm:cxn modelId="{B1D7A4F2-52F5-9B47-AE09-551E8AE36877}" type="presOf" srcId="{E721BB98-6F0E-7D46-B6DD-AC974D7B8CEF}" destId="{69040AE3-BE01-624E-9D9D-D78CE8A83181}" srcOrd="0" destOrd="4" presId="urn:microsoft.com/office/officeart/2005/8/layout/list1"/>
    <dgm:cxn modelId="{7F317B05-2D66-A84F-8B7A-407E1D0B3054}" type="presParOf" srcId="{B8603373-B710-394B-942A-3B1F935D0188}" destId="{D80763C2-6907-4F41-BB32-CF670FF77F90}" srcOrd="0" destOrd="0" presId="urn:microsoft.com/office/officeart/2005/8/layout/list1"/>
    <dgm:cxn modelId="{40B1E0E0-22DB-8B46-9008-48E281157412}" type="presParOf" srcId="{D80763C2-6907-4F41-BB32-CF670FF77F90}" destId="{6437F1BC-CB07-FD44-88F4-8794C2C8F4DF}" srcOrd="0" destOrd="0" presId="urn:microsoft.com/office/officeart/2005/8/layout/list1"/>
    <dgm:cxn modelId="{797AC502-5D0B-AE4C-A20D-583DC64089E2}" type="presParOf" srcId="{D80763C2-6907-4F41-BB32-CF670FF77F90}" destId="{FB9AD464-C4BE-C643-955C-924ED99A0217}" srcOrd="1" destOrd="0" presId="urn:microsoft.com/office/officeart/2005/8/layout/list1"/>
    <dgm:cxn modelId="{02F1CA4B-4C09-D64F-BC52-208870746B54}" type="presParOf" srcId="{B8603373-B710-394B-942A-3B1F935D0188}" destId="{10EEF0BD-5159-B243-B59E-9700A927CF72}" srcOrd="1" destOrd="0" presId="urn:microsoft.com/office/officeart/2005/8/layout/list1"/>
    <dgm:cxn modelId="{590FE18F-B10C-6040-BB11-0E290A6AED61}" type="presParOf" srcId="{B8603373-B710-394B-942A-3B1F935D0188}" destId="{69040AE3-BE01-624E-9D9D-D78CE8A83181}"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EF20F0-CE99-435C-8AA7-07FA7E86F63A}"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8E05C497-43F7-46CE-A24D-BC2D9275B101}">
      <dgm:prSet/>
      <dgm:spPr/>
      <dgm:t>
        <a:bodyPr/>
        <a:lstStyle/>
        <a:p>
          <a:r>
            <a:rPr lang="en-CA"/>
            <a:t>Topics covered: </a:t>
          </a:r>
          <a:endParaRPr lang="en-US"/>
        </a:p>
      </dgm:t>
    </dgm:pt>
    <dgm:pt modelId="{EB575939-42CC-494B-AED8-576C8BFBB09B}" type="parTrans" cxnId="{5167A051-DCD9-4037-AEF1-4B0C1660D776}">
      <dgm:prSet/>
      <dgm:spPr/>
      <dgm:t>
        <a:bodyPr/>
        <a:lstStyle/>
        <a:p>
          <a:endParaRPr lang="en-US"/>
        </a:p>
      </dgm:t>
    </dgm:pt>
    <dgm:pt modelId="{F77700B5-72D3-4FB6-9F24-D1E7218EB1AC}" type="sibTrans" cxnId="{5167A051-DCD9-4037-AEF1-4B0C1660D776}">
      <dgm:prSet/>
      <dgm:spPr/>
      <dgm:t>
        <a:bodyPr/>
        <a:lstStyle/>
        <a:p>
          <a:endParaRPr lang="en-US"/>
        </a:p>
      </dgm:t>
    </dgm:pt>
    <dgm:pt modelId="{8B5FD055-2C4E-499C-92FB-58559ED2F452}">
      <dgm:prSet/>
      <dgm:spPr/>
      <dgm:t>
        <a:bodyPr/>
        <a:lstStyle/>
        <a:p>
          <a:r>
            <a:rPr lang="en-CA" sz="1900" dirty="0"/>
            <a:t>Look and Feel</a:t>
          </a:r>
          <a:endParaRPr lang="en-US" sz="1900" dirty="0"/>
        </a:p>
      </dgm:t>
    </dgm:pt>
    <dgm:pt modelId="{F0156512-5F03-421E-B1C4-BA2B689D9835}" type="parTrans" cxnId="{255FB05A-145F-4648-BFC0-8FC63754A77F}">
      <dgm:prSet/>
      <dgm:spPr/>
      <dgm:t>
        <a:bodyPr/>
        <a:lstStyle/>
        <a:p>
          <a:endParaRPr lang="en-US"/>
        </a:p>
      </dgm:t>
    </dgm:pt>
    <dgm:pt modelId="{4E9FFE84-290E-4841-BFA4-54CB84D27584}" type="sibTrans" cxnId="{255FB05A-145F-4648-BFC0-8FC63754A77F}">
      <dgm:prSet/>
      <dgm:spPr/>
      <dgm:t>
        <a:bodyPr/>
        <a:lstStyle/>
        <a:p>
          <a:endParaRPr lang="en-US"/>
        </a:p>
      </dgm:t>
    </dgm:pt>
    <dgm:pt modelId="{BC7BA30A-D59A-4D99-965C-A726389E8755}">
      <dgm:prSet/>
      <dgm:spPr/>
      <dgm:t>
        <a:bodyPr/>
        <a:lstStyle/>
        <a:p>
          <a:r>
            <a:rPr lang="en-CA" sz="1900" dirty="0"/>
            <a:t>Design Principles and Whitespaces</a:t>
          </a:r>
          <a:endParaRPr lang="en-US" sz="1900" dirty="0"/>
        </a:p>
      </dgm:t>
    </dgm:pt>
    <dgm:pt modelId="{8BFDBC9A-4D91-420F-BBF8-2876312F4B03}" type="parTrans" cxnId="{C72C8A9B-5EFA-4A21-8EEB-86C193010A40}">
      <dgm:prSet/>
      <dgm:spPr/>
      <dgm:t>
        <a:bodyPr/>
        <a:lstStyle/>
        <a:p>
          <a:endParaRPr lang="en-US"/>
        </a:p>
      </dgm:t>
    </dgm:pt>
    <dgm:pt modelId="{76683EEE-A787-4238-8331-AAB8C26305BC}" type="sibTrans" cxnId="{C72C8A9B-5EFA-4A21-8EEB-86C193010A40}">
      <dgm:prSet/>
      <dgm:spPr/>
      <dgm:t>
        <a:bodyPr/>
        <a:lstStyle/>
        <a:p>
          <a:endParaRPr lang="en-US"/>
        </a:p>
      </dgm:t>
    </dgm:pt>
    <dgm:pt modelId="{878F8D3A-1987-410A-B174-1A8E4A598DBF}">
      <dgm:prSet custT="1"/>
      <dgm:spPr/>
      <dgm:t>
        <a:bodyPr/>
        <a:lstStyle/>
        <a:p>
          <a:r>
            <a:rPr lang="en-US" sz="1900" dirty="0"/>
            <a:t>Web Typography</a:t>
          </a:r>
        </a:p>
      </dgm:t>
    </dgm:pt>
    <dgm:pt modelId="{17C477F5-43DF-4214-9FE5-799636FDB4E6}" type="parTrans" cxnId="{346A12E1-CC6C-47C5-B027-C624FDBCD441}">
      <dgm:prSet/>
      <dgm:spPr/>
      <dgm:t>
        <a:bodyPr/>
        <a:lstStyle/>
        <a:p>
          <a:endParaRPr lang="en-US"/>
        </a:p>
      </dgm:t>
    </dgm:pt>
    <dgm:pt modelId="{3E3390EE-10E5-4901-8C39-6E682F26D695}" type="sibTrans" cxnId="{346A12E1-CC6C-47C5-B027-C624FDBCD441}">
      <dgm:prSet/>
      <dgm:spPr/>
      <dgm:t>
        <a:bodyPr/>
        <a:lstStyle/>
        <a:p>
          <a:endParaRPr lang="en-US"/>
        </a:p>
      </dgm:t>
    </dgm:pt>
    <dgm:pt modelId="{8595C88A-FC2C-9845-AEA1-9303A17473BE}">
      <dgm:prSet/>
      <dgm:spPr/>
      <dgm:t>
        <a:bodyPr/>
        <a:lstStyle/>
        <a:p>
          <a:r>
            <a:rPr lang="en-US" sz="1900" dirty="0"/>
            <a:t>Scale, Weight, Direction, Form, Texture, Space, Value, </a:t>
          </a:r>
          <a:r>
            <a:rPr lang="en-US" sz="1900" dirty="0" err="1"/>
            <a:t>Colour</a:t>
          </a:r>
          <a:r>
            <a:rPr lang="en-US" sz="1900" dirty="0"/>
            <a:t>.</a:t>
          </a:r>
        </a:p>
      </dgm:t>
    </dgm:pt>
    <dgm:pt modelId="{ADFD6BB0-5DD8-3F45-ADEC-44AF537DC5C5}" type="parTrans" cxnId="{04EE5B43-679C-C046-A35C-38E2DEBC2160}">
      <dgm:prSet/>
      <dgm:spPr/>
    </dgm:pt>
    <dgm:pt modelId="{ABCA970D-051C-A14A-A353-F0B2079513DD}" type="sibTrans" cxnId="{04EE5B43-679C-C046-A35C-38E2DEBC2160}">
      <dgm:prSet/>
      <dgm:spPr/>
    </dgm:pt>
    <dgm:pt modelId="{1241A1DD-62BB-464F-8F2A-F3B186182313}">
      <dgm:prSet custT="1"/>
      <dgm:spPr/>
      <dgm:t>
        <a:bodyPr/>
        <a:lstStyle/>
        <a:p>
          <a:endParaRPr lang="en-US" sz="1900" dirty="0"/>
        </a:p>
      </dgm:t>
    </dgm:pt>
    <dgm:pt modelId="{BA66AA1C-13B7-B546-9A0C-D498134A4565}" type="parTrans" cxnId="{E0D1C9AA-26A6-3241-8236-E53C6A96A057}">
      <dgm:prSet/>
      <dgm:spPr/>
    </dgm:pt>
    <dgm:pt modelId="{F5D770C3-7E73-1D44-9547-90926AB84BB4}" type="sibTrans" cxnId="{E0D1C9AA-26A6-3241-8236-E53C6A96A057}">
      <dgm:prSet/>
      <dgm:spPr/>
    </dgm:pt>
    <dgm:pt modelId="{1F1282CB-50CF-6245-8C1A-1B9D8B7F0B54}">
      <dgm:prSet custT="1"/>
      <dgm:spPr/>
      <dgm:t>
        <a:bodyPr/>
        <a:lstStyle/>
        <a:p>
          <a:r>
            <a:rPr lang="en-US" sz="1900" dirty="0"/>
            <a:t>Font, Horizontal Spacing, Vertical Spacing, </a:t>
          </a:r>
          <a:r>
            <a:rPr lang="en-US" sz="1900" dirty="0" err="1"/>
            <a:t>Colour</a:t>
          </a:r>
          <a:r>
            <a:rPr lang="en-US" sz="1900" dirty="0"/>
            <a:t> choices.</a:t>
          </a:r>
        </a:p>
      </dgm:t>
    </dgm:pt>
    <dgm:pt modelId="{7E8BF9FF-52EA-4C4D-99D2-0FAF325A3248}" type="parTrans" cxnId="{B833B34F-B76E-574B-A8A5-461BDC43CE05}">
      <dgm:prSet/>
      <dgm:spPr/>
    </dgm:pt>
    <dgm:pt modelId="{DCDA5DDC-ED5D-E343-A175-251CACC06EEA}" type="sibTrans" cxnId="{B833B34F-B76E-574B-A8A5-461BDC43CE05}">
      <dgm:prSet/>
      <dgm:spPr/>
    </dgm:pt>
    <dgm:pt modelId="{548854DD-4954-F745-BEB0-CB6F0FE1576D}" type="pres">
      <dgm:prSet presAssocID="{85EF20F0-CE99-435C-8AA7-07FA7E86F63A}" presName="linear" presStyleCnt="0">
        <dgm:presLayoutVars>
          <dgm:dir/>
          <dgm:animLvl val="lvl"/>
          <dgm:resizeHandles val="exact"/>
        </dgm:presLayoutVars>
      </dgm:prSet>
      <dgm:spPr/>
    </dgm:pt>
    <dgm:pt modelId="{ACCC50D8-6EFB-A949-AE66-5F2EFCF5163D}" type="pres">
      <dgm:prSet presAssocID="{8E05C497-43F7-46CE-A24D-BC2D9275B101}" presName="parentLin" presStyleCnt="0"/>
      <dgm:spPr/>
    </dgm:pt>
    <dgm:pt modelId="{32965241-5E67-1340-B7A7-ACB4CE0CA1B7}" type="pres">
      <dgm:prSet presAssocID="{8E05C497-43F7-46CE-A24D-BC2D9275B101}" presName="parentLeftMargin" presStyleLbl="node1" presStyleIdx="0" presStyleCnt="1"/>
      <dgm:spPr/>
    </dgm:pt>
    <dgm:pt modelId="{14273C54-AE10-5C41-BBFC-D71199254196}" type="pres">
      <dgm:prSet presAssocID="{8E05C497-43F7-46CE-A24D-BC2D9275B101}" presName="parentText" presStyleLbl="node1" presStyleIdx="0" presStyleCnt="1">
        <dgm:presLayoutVars>
          <dgm:chMax val="0"/>
          <dgm:bulletEnabled val="1"/>
        </dgm:presLayoutVars>
      </dgm:prSet>
      <dgm:spPr/>
    </dgm:pt>
    <dgm:pt modelId="{6F59A6DA-BB41-FC4C-AE15-CDE7B7785E30}" type="pres">
      <dgm:prSet presAssocID="{8E05C497-43F7-46CE-A24D-BC2D9275B101}" presName="negativeSpace" presStyleCnt="0"/>
      <dgm:spPr/>
    </dgm:pt>
    <dgm:pt modelId="{ABD52078-5365-3E43-AFB1-6DD006F42986}" type="pres">
      <dgm:prSet presAssocID="{8E05C497-43F7-46CE-A24D-BC2D9275B101}" presName="childText" presStyleLbl="conFgAcc1" presStyleIdx="0" presStyleCnt="1">
        <dgm:presLayoutVars>
          <dgm:bulletEnabled val="1"/>
        </dgm:presLayoutVars>
      </dgm:prSet>
      <dgm:spPr/>
    </dgm:pt>
  </dgm:ptLst>
  <dgm:cxnLst>
    <dgm:cxn modelId="{5CC54A00-E8DF-9F42-B13C-01468A5A9B91}" type="presOf" srcId="{8E05C497-43F7-46CE-A24D-BC2D9275B101}" destId="{32965241-5E67-1340-B7A7-ACB4CE0CA1B7}" srcOrd="0" destOrd="0" presId="urn:microsoft.com/office/officeart/2005/8/layout/list1"/>
    <dgm:cxn modelId="{4E459916-33E2-F841-AF3D-115D7E0A6BA7}" type="presOf" srcId="{1241A1DD-62BB-464F-8F2A-F3B186182313}" destId="{ABD52078-5365-3E43-AFB1-6DD006F42986}" srcOrd="0" destOrd="5" presId="urn:microsoft.com/office/officeart/2005/8/layout/list1"/>
    <dgm:cxn modelId="{54E73230-6340-274B-9944-46A3EBB88078}" type="presOf" srcId="{8E05C497-43F7-46CE-A24D-BC2D9275B101}" destId="{14273C54-AE10-5C41-BBFC-D71199254196}" srcOrd="1" destOrd="0" presId="urn:microsoft.com/office/officeart/2005/8/layout/list1"/>
    <dgm:cxn modelId="{FE814B30-2CCE-254D-BF11-43C8B6CF84DE}" type="presOf" srcId="{BC7BA30A-D59A-4D99-965C-A726389E8755}" destId="{ABD52078-5365-3E43-AFB1-6DD006F42986}" srcOrd="0" destOrd="1" presId="urn:microsoft.com/office/officeart/2005/8/layout/list1"/>
    <dgm:cxn modelId="{43CC2840-ECE2-2448-BD15-59FBC45DB91C}" type="presOf" srcId="{85EF20F0-CE99-435C-8AA7-07FA7E86F63A}" destId="{548854DD-4954-F745-BEB0-CB6F0FE1576D}" srcOrd="0" destOrd="0" presId="urn:microsoft.com/office/officeart/2005/8/layout/list1"/>
    <dgm:cxn modelId="{04EE5B43-679C-C046-A35C-38E2DEBC2160}" srcId="{BC7BA30A-D59A-4D99-965C-A726389E8755}" destId="{8595C88A-FC2C-9845-AEA1-9303A17473BE}" srcOrd="0" destOrd="0" parTransId="{ADFD6BB0-5DD8-3F45-ADEC-44AF537DC5C5}" sibTransId="{ABCA970D-051C-A14A-A353-F0B2079513DD}"/>
    <dgm:cxn modelId="{B833B34F-B76E-574B-A8A5-461BDC43CE05}" srcId="{878F8D3A-1987-410A-B174-1A8E4A598DBF}" destId="{1F1282CB-50CF-6245-8C1A-1B9D8B7F0B54}" srcOrd="0" destOrd="0" parTransId="{7E8BF9FF-52EA-4C4D-99D2-0FAF325A3248}" sibTransId="{DCDA5DDC-ED5D-E343-A175-251CACC06EEA}"/>
    <dgm:cxn modelId="{5167A051-DCD9-4037-AEF1-4B0C1660D776}" srcId="{85EF20F0-CE99-435C-8AA7-07FA7E86F63A}" destId="{8E05C497-43F7-46CE-A24D-BC2D9275B101}" srcOrd="0" destOrd="0" parTransId="{EB575939-42CC-494B-AED8-576C8BFBB09B}" sibTransId="{F77700B5-72D3-4FB6-9F24-D1E7218EB1AC}"/>
    <dgm:cxn modelId="{255FB05A-145F-4648-BFC0-8FC63754A77F}" srcId="{8E05C497-43F7-46CE-A24D-BC2D9275B101}" destId="{8B5FD055-2C4E-499C-92FB-58559ED2F452}" srcOrd="0" destOrd="0" parTransId="{F0156512-5F03-421E-B1C4-BA2B689D9835}" sibTransId="{4E9FFE84-290E-4841-BFA4-54CB84D27584}"/>
    <dgm:cxn modelId="{C72C8A9B-5EFA-4A21-8EEB-86C193010A40}" srcId="{8E05C497-43F7-46CE-A24D-BC2D9275B101}" destId="{BC7BA30A-D59A-4D99-965C-A726389E8755}" srcOrd="1" destOrd="0" parTransId="{8BFDBC9A-4D91-420F-BBF8-2876312F4B03}" sibTransId="{76683EEE-A787-4238-8331-AAB8C26305BC}"/>
    <dgm:cxn modelId="{DB46BEA5-E447-F646-95EF-7E37D92E3DAD}" type="presOf" srcId="{8B5FD055-2C4E-499C-92FB-58559ED2F452}" destId="{ABD52078-5365-3E43-AFB1-6DD006F42986}" srcOrd="0" destOrd="0" presId="urn:microsoft.com/office/officeart/2005/8/layout/list1"/>
    <dgm:cxn modelId="{E0D1C9AA-26A6-3241-8236-E53C6A96A057}" srcId="{878F8D3A-1987-410A-B174-1A8E4A598DBF}" destId="{1241A1DD-62BB-464F-8F2A-F3B186182313}" srcOrd="1" destOrd="0" parTransId="{BA66AA1C-13B7-B546-9A0C-D498134A4565}" sibTransId="{F5D770C3-7E73-1D44-9547-90926AB84BB4}"/>
    <dgm:cxn modelId="{EA8672BB-5B09-6949-9B4C-85D7BD479F35}" type="presOf" srcId="{8595C88A-FC2C-9845-AEA1-9303A17473BE}" destId="{ABD52078-5365-3E43-AFB1-6DD006F42986}" srcOrd="0" destOrd="2" presId="urn:microsoft.com/office/officeart/2005/8/layout/list1"/>
    <dgm:cxn modelId="{1B2812C8-637B-D745-9D1F-26FA030BB185}" type="presOf" srcId="{878F8D3A-1987-410A-B174-1A8E4A598DBF}" destId="{ABD52078-5365-3E43-AFB1-6DD006F42986}" srcOrd="0" destOrd="3" presId="urn:microsoft.com/office/officeart/2005/8/layout/list1"/>
    <dgm:cxn modelId="{FB51E8C8-6F43-314D-9F59-CDB49A418275}" type="presOf" srcId="{1F1282CB-50CF-6245-8C1A-1B9D8B7F0B54}" destId="{ABD52078-5365-3E43-AFB1-6DD006F42986}" srcOrd="0" destOrd="4" presId="urn:microsoft.com/office/officeart/2005/8/layout/list1"/>
    <dgm:cxn modelId="{346A12E1-CC6C-47C5-B027-C624FDBCD441}" srcId="{8E05C497-43F7-46CE-A24D-BC2D9275B101}" destId="{878F8D3A-1987-410A-B174-1A8E4A598DBF}" srcOrd="2" destOrd="0" parTransId="{17C477F5-43DF-4214-9FE5-799636FDB4E6}" sibTransId="{3E3390EE-10E5-4901-8C39-6E682F26D695}"/>
    <dgm:cxn modelId="{3C82A7E7-124A-E643-8C3D-5028921E2910}" type="presParOf" srcId="{548854DD-4954-F745-BEB0-CB6F0FE1576D}" destId="{ACCC50D8-6EFB-A949-AE66-5F2EFCF5163D}" srcOrd="0" destOrd="0" presId="urn:microsoft.com/office/officeart/2005/8/layout/list1"/>
    <dgm:cxn modelId="{18496598-1E80-BF4B-9240-D223200E74D4}" type="presParOf" srcId="{ACCC50D8-6EFB-A949-AE66-5F2EFCF5163D}" destId="{32965241-5E67-1340-B7A7-ACB4CE0CA1B7}" srcOrd="0" destOrd="0" presId="urn:microsoft.com/office/officeart/2005/8/layout/list1"/>
    <dgm:cxn modelId="{5C0EF795-4B94-D440-8AF3-A51209A017D3}" type="presParOf" srcId="{ACCC50D8-6EFB-A949-AE66-5F2EFCF5163D}" destId="{14273C54-AE10-5C41-BBFC-D71199254196}" srcOrd="1" destOrd="0" presId="urn:microsoft.com/office/officeart/2005/8/layout/list1"/>
    <dgm:cxn modelId="{5DE5DC8E-378E-8949-AF99-C6031B732DE0}" type="presParOf" srcId="{548854DD-4954-F745-BEB0-CB6F0FE1576D}" destId="{6F59A6DA-BB41-FC4C-AE15-CDE7B7785E30}" srcOrd="1" destOrd="0" presId="urn:microsoft.com/office/officeart/2005/8/layout/list1"/>
    <dgm:cxn modelId="{A25D4967-A75F-9C41-8649-C19C0969F2EB}" type="presParOf" srcId="{548854DD-4954-F745-BEB0-CB6F0FE1576D}" destId="{ABD52078-5365-3E43-AFB1-6DD006F42986}"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28D76D-CB6E-4377-A289-CBCE87311632}"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17C2BB95-C9B5-454E-8939-84A58DE7FBB9}">
      <dgm:prSet/>
      <dgm:spPr/>
      <dgm:t>
        <a:bodyPr/>
        <a:lstStyle/>
        <a:p>
          <a:r>
            <a:rPr lang="en-CA"/>
            <a:t>Topics covered: </a:t>
          </a:r>
          <a:endParaRPr lang="en-US"/>
        </a:p>
      </dgm:t>
    </dgm:pt>
    <dgm:pt modelId="{26FC326E-F962-4A40-9AD7-6A07612BA8AC}" type="parTrans" cxnId="{ACE4A987-A983-4632-A9C7-AAD47E563435}">
      <dgm:prSet/>
      <dgm:spPr/>
      <dgm:t>
        <a:bodyPr/>
        <a:lstStyle/>
        <a:p>
          <a:endParaRPr lang="en-US"/>
        </a:p>
      </dgm:t>
    </dgm:pt>
    <dgm:pt modelId="{A0878A5A-647C-4771-95FA-CCDB96270DC1}" type="sibTrans" cxnId="{ACE4A987-A983-4632-A9C7-AAD47E563435}">
      <dgm:prSet/>
      <dgm:spPr/>
      <dgm:t>
        <a:bodyPr/>
        <a:lstStyle/>
        <a:p>
          <a:endParaRPr lang="en-US"/>
        </a:p>
      </dgm:t>
    </dgm:pt>
    <dgm:pt modelId="{3350B433-9E25-40D1-96E7-3B70FB6F9F80}">
      <dgm:prSet custT="1"/>
      <dgm:spPr/>
      <dgm:t>
        <a:bodyPr/>
        <a:lstStyle/>
        <a:p>
          <a:r>
            <a:rPr lang="en-CA" sz="2200" dirty="0"/>
            <a:t>Web Technologies</a:t>
          </a:r>
          <a:endParaRPr lang="en-US" sz="2200" dirty="0"/>
        </a:p>
      </dgm:t>
    </dgm:pt>
    <dgm:pt modelId="{1B3D7F85-52E0-4E9E-996F-C7507BE272F9}" type="parTrans" cxnId="{72B9E72B-BAB4-4534-83A4-2141FC396962}">
      <dgm:prSet/>
      <dgm:spPr/>
      <dgm:t>
        <a:bodyPr/>
        <a:lstStyle/>
        <a:p>
          <a:endParaRPr lang="en-US"/>
        </a:p>
      </dgm:t>
    </dgm:pt>
    <dgm:pt modelId="{1CE017E1-74EC-4341-96E5-1EFE6EEC3321}" type="sibTrans" cxnId="{72B9E72B-BAB4-4534-83A4-2141FC396962}">
      <dgm:prSet/>
      <dgm:spPr/>
      <dgm:t>
        <a:bodyPr/>
        <a:lstStyle/>
        <a:p>
          <a:endParaRPr lang="en-US"/>
        </a:p>
      </dgm:t>
    </dgm:pt>
    <dgm:pt modelId="{475BA6D7-436C-5941-A3DA-34497AD78079}">
      <dgm:prSet custT="1"/>
      <dgm:spPr/>
      <dgm:t>
        <a:bodyPr/>
        <a:lstStyle/>
        <a:p>
          <a:r>
            <a:rPr lang="en-US" sz="2200" dirty="0"/>
            <a:t>Client-Side Coding</a:t>
          </a:r>
        </a:p>
      </dgm:t>
    </dgm:pt>
    <dgm:pt modelId="{779717B8-F0AA-974A-96B6-04837A2B4BC0}" type="parTrans" cxnId="{D3E5DF31-3806-D04F-B0B2-B0C069ECF501}">
      <dgm:prSet/>
      <dgm:spPr/>
    </dgm:pt>
    <dgm:pt modelId="{9921DE77-84F9-9E4E-BCCF-39A4BB4AF5F4}" type="sibTrans" cxnId="{D3E5DF31-3806-D04F-B0B2-B0C069ECF501}">
      <dgm:prSet/>
      <dgm:spPr/>
    </dgm:pt>
    <dgm:pt modelId="{DDC15513-C708-B244-BC2C-B90C9107CCEB}">
      <dgm:prSet custT="1"/>
      <dgm:spPr/>
      <dgm:t>
        <a:bodyPr/>
        <a:lstStyle/>
        <a:p>
          <a:r>
            <a:rPr lang="en-US" sz="2200" dirty="0"/>
            <a:t>Server-Side Coding</a:t>
          </a:r>
        </a:p>
      </dgm:t>
    </dgm:pt>
    <dgm:pt modelId="{012DCAA4-C22E-B940-869F-673A584BCEDC}" type="parTrans" cxnId="{05F6702E-DF07-5C4F-8360-5A12ADB87873}">
      <dgm:prSet/>
      <dgm:spPr/>
    </dgm:pt>
    <dgm:pt modelId="{B7F37D2F-8DC7-8D40-9DF8-B5A83ED30586}" type="sibTrans" cxnId="{05F6702E-DF07-5C4F-8360-5A12ADB87873}">
      <dgm:prSet/>
      <dgm:spPr/>
    </dgm:pt>
    <dgm:pt modelId="{B8603373-B710-394B-942A-3B1F935D0188}" type="pres">
      <dgm:prSet presAssocID="{6528D76D-CB6E-4377-A289-CBCE87311632}" presName="linear" presStyleCnt="0">
        <dgm:presLayoutVars>
          <dgm:dir/>
          <dgm:animLvl val="lvl"/>
          <dgm:resizeHandles val="exact"/>
        </dgm:presLayoutVars>
      </dgm:prSet>
      <dgm:spPr/>
    </dgm:pt>
    <dgm:pt modelId="{D80763C2-6907-4F41-BB32-CF670FF77F90}" type="pres">
      <dgm:prSet presAssocID="{17C2BB95-C9B5-454E-8939-84A58DE7FBB9}" presName="parentLin" presStyleCnt="0"/>
      <dgm:spPr/>
    </dgm:pt>
    <dgm:pt modelId="{6437F1BC-CB07-FD44-88F4-8794C2C8F4DF}" type="pres">
      <dgm:prSet presAssocID="{17C2BB95-C9B5-454E-8939-84A58DE7FBB9}" presName="parentLeftMargin" presStyleLbl="node1" presStyleIdx="0" presStyleCnt="1"/>
      <dgm:spPr/>
    </dgm:pt>
    <dgm:pt modelId="{FB9AD464-C4BE-C643-955C-924ED99A0217}" type="pres">
      <dgm:prSet presAssocID="{17C2BB95-C9B5-454E-8939-84A58DE7FBB9}" presName="parentText" presStyleLbl="node1" presStyleIdx="0" presStyleCnt="1">
        <dgm:presLayoutVars>
          <dgm:chMax val="0"/>
          <dgm:bulletEnabled val="1"/>
        </dgm:presLayoutVars>
      </dgm:prSet>
      <dgm:spPr/>
    </dgm:pt>
    <dgm:pt modelId="{10EEF0BD-5159-B243-B59E-9700A927CF72}" type="pres">
      <dgm:prSet presAssocID="{17C2BB95-C9B5-454E-8939-84A58DE7FBB9}" presName="negativeSpace" presStyleCnt="0"/>
      <dgm:spPr/>
    </dgm:pt>
    <dgm:pt modelId="{69040AE3-BE01-624E-9D9D-D78CE8A83181}" type="pres">
      <dgm:prSet presAssocID="{17C2BB95-C9B5-454E-8939-84A58DE7FBB9}" presName="childText" presStyleLbl="conFgAcc1" presStyleIdx="0" presStyleCnt="1">
        <dgm:presLayoutVars>
          <dgm:bulletEnabled val="1"/>
        </dgm:presLayoutVars>
      </dgm:prSet>
      <dgm:spPr/>
    </dgm:pt>
  </dgm:ptLst>
  <dgm:cxnLst>
    <dgm:cxn modelId="{9584A22A-E6D7-DA43-A31B-313CD5572285}" type="presOf" srcId="{6528D76D-CB6E-4377-A289-CBCE87311632}" destId="{B8603373-B710-394B-942A-3B1F935D0188}" srcOrd="0" destOrd="0" presId="urn:microsoft.com/office/officeart/2005/8/layout/list1"/>
    <dgm:cxn modelId="{72B9E72B-BAB4-4534-83A4-2141FC396962}" srcId="{17C2BB95-C9B5-454E-8939-84A58DE7FBB9}" destId="{3350B433-9E25-40D1-96E7-3B70FB6F9F80}" srcOrd="0" destOrd="0" parTransId="{1B3D7F85-52E0-4E9E-996F-C7507BE272F9}" sibTransId="{1CE017E1-74EC-4341-96E5-1EFE6EEC3321}"/>
    <dgm:cxn modelId="{05F6702E-DF07-5C4F-8360-5A12ADB87873}" srcId="{3350B433-9E25-40D1-96E7-3B70FB6F9F80}" destId="{DDC15513-C708-B244-BC2C-B90C9107CCEB}" srcOrd="1" destOrd="0" parTransId="{012DCAA4-C22E-B940-869F-673A584BCEDC}" sibTransId="{B7F37D2F-8DC7-8D40-9DF8-B5A83ED30586}"/>
    <dgm:cxn modelId="{D3E5DF31-3806-D04F-B0B2-B0C069ECF501}" srcId="{3350B433-9E25-40D1-96E7-3B70FB6F9F80}" destId="{475BA6D7-436C-5941-A3DA-34497AD78079}" srcOrd="0" destOrd="0" parTransId="{779717B8-F0AA-974A-96B6-04837A2B4BC0}" sibTransId="{9921DE77-84F9-9E4E-BCCF-39A4BB4AF5F4}"/>
    <dgm:cxn modelId="{9AB00B35-31F8-6F40-A376-D9F046E93744}" type="presOf" srcId="{475BA6D7-436C-5941-A3DA-34497AD78079}" destId="{69040AE3-BE01-624E-9D9D-D78CE8A83181}" srcOrd="0" destOrd="1" presId="urn:microsoft.com/office/officeart/2005/8/layout/list1"/>
    <dgm:cxn modelId="{295E6039-D116-5D4F-B7DA-D1A5082CA172}" type="presOf" srcId="{17C2BB95-C9B5-454E-8939-84A58DE7FBB9}" destId="{FB9AD464-C4BE-C643-955C-924ED99A0217}" srcOrd="1" destOrd="0" presId="urn:microsoft.com/office/officeart/2005/8/layout/list1"/>
    <dgm:cxn modelId="{5FE8EE49-7D39-6041-A70E-B9863646AED9}" type="presOf" srcId="{DDC15513-C708-B244-BC2C-B90C9107CCEB}" destId="{69040AE3-BE01-624E-9D9D-D78CE8A83181}" srcOrd="0" destOrd="2" presId="urn:microsoft.com/office/officeart/2005/8/layout/list1"/>
    <dgm:cxn modelId="{ACE4A987-A983-4632-A9C7-AAD47E563435}" srcId="{6528D76D-CB6E-4377-A289-CBCE87311632}" destId="{17C2BB95-C9B5-454E-8939-84A58DE7FBB9}" srcOrd="0" destOrd="0" parTransId="{26FC326E-F962-4A40-9AD7-6A07612BA8AC}" sibTransId="{A0878A5A-647C-4771-95FA-CCDB96270DC1}"/>
    <dgm:cxn modelId="{CCD03AAF-0626-BB4A-8172-0E00B869C35F}" type="presOf" srcId="{3350B433-9E25-40D1-96E7-3B70FB6F9F80}" destId="{69040AE3-BE01-624E-9D9D-D78CE8A83181}" srcOrd="0" destOrd="0" presId="urn:microsoft.com/office/officeart/2005/8/layout/list1"/>
    <dgm:cxn modelId="{BBE5C5F0-0E1D-9545-8201-BBF450A023BF}" type="presOf" srcId="{17C2BB95-C9B5-454E-8939-84A58DE7FBB9}" destId="{6437F1BC-CB07-FD44-88F4-8794C2C8F4DF}" srcOrd="0" destOrd="0" presId="urn:microsoft.com/office/officeart/2005/8/layout/list1"/>
    <dgm:cxn modelId="{7F317B05-2D66-A84F-8B7A-407E1D0B3054}" type="presParOf" srcId="{B8603373-B710-394B-942A-3B1F935D0188}" destId="{D80763C2-6907-4F41-BB32-CF670FF77F90}" srcOrd="0" destOrd="0" presId="urn:microsoft.com/office/officeart/2005/8/layout/list1"/>
    <dgm:cxn modelId="{40B1E0E0-22DB-8B46-9008-48E281157412}" type="presParOf" srcId="{D80763C2-6907-4F41-BB32-CF670FF77F90}" destId="{6437F1BC-CB07-FD44-88F4-8794C2C8F4DF}" srcOrd="0" destOrd="0" presId="urn:microsoft.com/office/officeart/2005/8/layout/list1"/>
    <dgm:cxn modelId="{797AC502-5D0B-AE4C-A20D-583DC64089E2}" type="presParOf" srcId="{D80763C2-6907-4F41-BB32-CF670FF77F90}" destId="{FB9AD464-C4BE-C643-955C-924ED99A0217}" srcOrd="1" destOrd="0" presId="urn:microsoft.com/office/officeart/2005/8/layout/list1"/>
    <dgm:cxn modelId="{02F1CA4B-4C09-D64F-BC52-208870746B54}" type="presParOf" srcId="{B8603373-B710-394B-942A-3B1F935D0188}" destId="{10EEF0BD-5159-B243-B59E-9700A927CF72}" srcOrd="1" destOrd="0" presId="urn:microsoft.com/office/officeart/2005/8/layout/list1"/>
    <dgm:cxn modelId="{590FE18F-B10C-6040-BB11-0E290A6AED61}" type="presParOf" srcId="{B8603373-B710-394B-942A-3B1F935D0188}" destId="{69040AE3-BE01-624E-9D9D-D78CE8A83181}"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28D76D-CB6E-4377-A289-CBCE87311632}"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17C2BB95-C9B5-454E-8939-84A58DE7FBB9}">
      <dgm:prSet/>
      <dgm:spPr/>
      <dgm:t>
        <a:bodyPr/>
        <a:lstStyle/>
        <a:p>
          <a:r>
            <a:rPr lang="en-CA"/>
            <a:t>Topics covered: </a:t>
          </a:r>
          <a:endParaRPr lang="en-US"/>
        </a:p>
      </dgm:t>
    </dgm:pt>
    <dgm:pt modelId="{26FC326E-F962-4A40-9AD7-6A07612BA8AC}" type="parTrans" cxnId="{ACE4A987-A983-4632-A9C7-AAD47E563435}">
      <dgm:prSet/>
      <dgm:spPr/>
      <dgm:t>
        <a:bodyPr/>
        <a:lstStyle/>
        <a:p>
          <a:endParaRPr lang="en-US"/>
        </a:p>
      </dgm:t>
    </dgm:pt>
    <dgm:pt modelId="{A0878A5A-647C-4771-95FA-CCDB96270DC1}" type="sibTrans" cxnId="{ACE4A987-A983-4632-A9C7-AAD47E563435}">
      <dgm:prSet/>
      <dgm:spPr/>
      <dgm:t>
        <a:bodyPr/>
        <a:lstStyle/>
        <a:p>
          <a:endParaRPr lang="en-US"/>
        </a:p>
      </dgm:t>
    </dgm:pt>
    <dgm:pt modelId="{3350B433-9E25-40D1-96E7-3B70FB6F9F80}">
      <dgm:prSet/>
      <dgm:spPr/>
      <dgm:t>
        <a:bodyPr/>
        <a:lstStyle/>
        <a:p>
          <a:r>
            <a:rPr lang="en-CA" sz="2000" dirty="0"/>
            <a:t>Tools to Make Clickable Prototypes</a:t>
          </a:r>
          <a:endParaRPr lang="en-US" sz="2000" dirty="0"/>
        </a:p>
      </dgm:t>
    </dgm:pt>
    <dgm:pt modelId="{1B3D7F85-52E0-4E9E-996F-C7507BE272F9}" type="parTrans" cxnId="{72B9E72B-BAB4-4534-83A4-2141FC396962}">
      <dgm:prSet/>
      <dgm:spPr/>
      <dgm:t>
        <a:bodyPr/>
        <a:lstStyle/>
        <a:p>
          <a:endParaRPr lang="en-US"/>
        </a:p>
      </dgm:t>
    </dgm:pt>
    <dgm:pt modelId="{1CE017E1-74EC-4341-96E5-1EFE6EEC3321}" type="sibTrans" cxnId="{72B9E72B-BAB4-4534-83A4-2141FC396962}">
      <dgm:prSet/>
      <dgm:spPr/>
      <dgm:t>
        <a:bodyPr/>
        <a:lstStyle/>
        <a:p>
          <a:endParaRPr lang="en-US"/>
        </a:p>
      </dgm:t>
    </dgm:pt>
    <dgm:pt modelId="{B469FCC6-0D42-B24B-A7B6-7F4C306C351D}">
      <dgm:prSet custT="1"/>
      <dgm:spPr/>
      <dgm:t>
        <a:bodyPr/>
        <a:lstStyle/>
        <a:p>
          <a:r>
            <a:rPr lang="en-US" sz="2000" dirty="0"/>
            <a:t>Deceptive Design Patterns</a:t>
          </a:r>
        </a:p>
      </dgm:t>
    </dgm:pt>
    <dgm:pt modelId="{F7E77C55-FD1A-314C-AABD-BC146B9A6A22}" type="parTrans" cxnId="{BE43F41E-2FAD-B64A-BC36-38DFDD5A0358}">
      <dgm:prSet/>
      <dgm:spPr/>
      <dgm:t>
        <a:bodyPr/>
        <a:lstStyle/>
        <a:p>
          <a:endParaRPr lang="en-US"/>
        </a:p>
      </dgm:t>
    </dgm:pt>
    <dgm:pt modelId="{431D3306-94F5-5E4C-83BC-57CA301B92D4}" type="sibTrans" cxnId="{BE43F41E-2FAD-B64A-BC36-38DFDD5A0358}">
      <dgm:prSet/>
      <dgm:spPr/>
      <dgm:t>
        <a:bodyPr/>
        <a:lstStyle/>
        <a:p>
          <a:endParaRPr lang="en-US"/>
        </a:p>
      </dgm:t>
    </dgm:pt>
    <dgm:pt modelId="{4CEF5536-A476-924D-80F6-E739D7AAFDA5}">
      <dgm:prSet/>
      <dgm:spPr/>
      <dgm:t>
        <a:bodyPr/>
        <a:lstStyle/>
        <a:p>
          <a:r>
            <a:rPr lang="en-US" sz="2000" dirty="0"/>
            <a:t>Dark Patterns</a:t>
          </a:r>
        </a:p>
      </dgm:t>
    </dgm:pt>
    <dgm:pt modelId="{BF23D977-CC40-F742-9953-F5E7C7A6CD48}" type="parTrans" cxnId="{88A8EA8D-C863-A540-A7D9-1FAAD80CC58F}">
      <dgm:prSet/>
      <dgm:spPr/>
      <dgm:t>
        <a:bodyPr/>
        <a:lstStyle/>
        <a:p>
          <a:endParaRPr lang="en-US"/>
        </a:p>
      </dgm:t>
    </dgm:pt>
    <dgm:pt modelId="{1FEE9713-48B6-3A4F-9CD1-CAE86F75BA8C}" type="sibTrans" cxnId="{88A8EA8D-C863-A540-A7D9-1FAAD80CC58F}">
      <dgm:prSet/>
      <dgm:spPr/>
      <dgm:t>
        <a:bodyPr/>
        <a:lstStyle/>
        <a:p>
          <a:endParaRPr lang="en-US"/>
        </a:p>
      </dgm:t>
    </dgm:pt>
    <dgm:pt modelId="{BACA2DDB-645D-D942-8A17-86C01EE143E6}">
      <dgm:prSet/>
      <dgm:spPr/>
      <dgm:t>
        <a:bodyPr/>
        <a:lstStyle/>
        <a:p>
          <a:r>
            <a:rPr lang="en-US" sz="2000" dirty="0" err="1"/>
            <a:t>InVision</a:t>
          </a:r>
          <a:endParaRPr lang="en-US" sz="2000" dirty="0"/>
        </a:p>
      </dgm:t>
    </dgm:pt>
    <dgm:pt modelId="{BF4EB29B-B843-D24E-975B-A7043622E7E6}" type="parTrans" cxnId="{9CD8C5E7-A158-D848-8085-BD2471C514FC}">
      <dgm:prSet/>
      <dgm:spPr/>
      <dgm:t>
        <a:bodyPr/>
        <a:lstStyle/>
        <a:p>
          <a:endParaRPr lang="en-US"/>
        </a:p>
      </dgm:t>
    </dgm:pt>
    <dgm:pt modelId="{766C8639-3195-FE40-AFF5-A3C63B8AAC9F}" type="sibTrans" cxnId="{9CD8C5E7-A158-D848-8085-BD2471C514FC}">
      <dgm:prSet/>
      <dgm:spPr/>
      <dgm:t>
        <a:bodyPr/>
        <a:lstStyle/>
        <a:p>
          <a:endParaRPr lang="en-US"/>
        </a:p>
      </dgm:t>
    </dgm:pt>
    <dgm:pt modelId="{B8603373-B710-394B-942A-3B1F935D0188}" type="pres">
      <dgm:prSet presAssocID="{6528D76D-CB6E-4377-A289-CBCE87311632}" presName="linear" presStyleCnt="0">
        <dgm:presLayoutVars>
          <dgm:dir/>
          <dgm:animLvl val="lvl"/>
          <dgm:resizeHandles val="exact"/>
        </dgm:presLayoutVars>
      </dgm:prSet>
      <dgm:spPr/>
    </dgm:pt>
    <dgm:pt modelId="{D80763C2-6907-4F41-BB32-CF670FF77F90}" type="pres">
      <dgm:prSet presAssocID="{17C2BB95-C9B5-454E-8939-84A58DE7FBB9}" presName="parentLin" presStyleCnt="0"/>
      <dgm:spPr/>
    </dgm:pt>
    <dgm:pt modelId="{6437F1BC-CB07-FD44-88F4-8794C2C8F4DF}" type="pres">
      <dgm:prSet presAssocID="{17C2BB95-C9B5-454E-8939-84A58DE7FBB9}" presName="parentLeftMargin" presStyleLbl="node1" presStyleIdx="0" presStyleCnt="1"/>
      <dgm:spPr/>
    </dgm:pt>
    <dgm:pt modelId="{FB9AD464-C4BE-C643-955C-924ED99A0217}" type="pres">
      <dgm:prSet presAssocID="{17C2BB95-C9B5-454E-8939-84A58DE7FBB9}" presName="parentText" presStyleLbl="node1" presStyleIdx="0" presStyleCnt="1">
        <dgm:presLayoutVars>
          <dgm:chMax val="0"/>
          <dgm:bulletEnabled val="1"/>
        </dgm:presLayoutVars>
      </dgm:prSet>
      <dgm:spPr/>
    </dgm:pt>
    <dgm:pt modelId="{10EEF0BD-5159-B243-B59E-9700A927CF72}" type="pres">
      <dgm:prSet presAssocID="{17C2BB95-C9B5-454E-8939-84A58DE7FBB9}" presName="negativeSpace" presStyleCnt="0"/>
      <dgm:spPr/>
    </dgm:pt>
    <dgm:pt modelId="{69040AE3-BE01-624E-9D9D-D78CE8A83181}" type="pres">
      <dgm:prSet presAssocID="{17C2BB95-C9B5-454E-8939-84A58DE7FBB9}" presName="childText" presStyleLbl="conFgAcc1" presStyleIdx="0" presStyleCnt="1">
        <dgm:presLayoutVars>
          <dgm:bulletEnabled val="1"/>
        </dgm:presLayoutVars>
      </dgm:prSet>
      <dgm:spPr/>
    </dgm:pt>
  </dgm:ptLst>
  <dgm:cxnLst>
    <dgm:cxn modelId="{95C4910C-0081-094F-9AB1-55AF29E4C265}" type="presOf" srcId="{BACA2DDB-645D-D942-8A17-86C01EE143E6}" destId="{69040AE3-BE01-624E-9D9D-D78CE8A83181}" srcOrd="0" destOrd="1" presId="urn:microsoft.com/office/officeart/2005/8/layout/list1"/>
    <dgm:cxn modelId="{BE43F41E-2FAD-B64A-BC36-38DFDD5A0358}" srcId="{4CEF5536-A476-924D-80F6-E739D7AAFDA5}" destId="{B469FCC6-0D42-B24B-A7B6-7F4C306C351D}" srcOrd="0" destOrd="0" parTransId="{F7E77C55-FD1A-314C-AABD-BC146B9A6A22}" sibTransId="{431D3306-94F5-5E4C-83BC-57CA301B92D4}"/>
    <dgm:cxn modelId="{9584A22A-E6D7-DA43-A31B-313CD5572285}" type="presOf" srcId="{6528D76D-CB6E-4377-A289-CBCE87311632}" destId="{B8603373-B710-394B-942A-3B1F935D0188}" srcOrd="0" destOrd="0" presId="urn:microsoft.com/office/officeart/2005/8/layout/list1"/>
    <dgm:cxn modelId="{72B9E72B-BAB4-4534-83A4-2141FC396962}" srcId="{17C2BB95-C9B5-454E-8939-84A58DE7FBB9}" destId="{3350B433-9E25-40D1-96E7-3B70FB6F9F80}" srcOrd="0" destOrd="0" parTransId="{1B3D7F85-52E0-4E9E-996F-C7507BE272F9}" sibTransId="{1CE017E1-74EC-4341-96E5-1EFE6EEC3321}"/>
    <dgm:cxn modelId="{295E6039-D116-5D4F-B7DA-D1A5082CA172}" type="presOf" srcId="{17C2BB95-C9B5-454E-8939-84A58DE7FBB9}" destId="{FB9AD464-C4BE-C643-955C-924ED99A0217}" srcOrd="1" destOrd="0" presId="urn:microsoft.com/office/officeart/2005/8/layout/list1"/>
    <dgm:cxn modelId="{79250750-2E1B-5246-BF34-1C31521A7FE8}" type="presOf" srcId="{B469FCC6-0D42-B24B-A7B6-7F4C306C351D}" destId="{69040AE3-BE01-624E-9D9D-D78CE8A83181}" srcOrd="0" destOrd="3" presId="urn:microsoft.com/office/officeart/2005/8/layout/list1"/>
    <dgm:cxn modelId="{ACE4A987-A983-4632-A9C7-AAD47E563435}" srcId="{6528D76D-CB6E-4377-A289-CBCE87311632}" destId="{17C2BB95-C9B5-454E-8939-84A58DE7FBB9}" srcOrd="0" destOrd="0" parTransId="{26FC326E-F962-4A40-9AD7-6A07612BA8AC}" sibTransId="{A0878A5A-647C-4771-95FA-CCDB96270DC1}"/>
    <dgm:cxn modelId="{88A8EA8D-C863-A540-A7D9-1FAAD80CC58F}" srcId="{17C2BB95-C9B5-454E-8939-84A58DE7FBB9}" destId="{4CEF5536-A476-924D-80F6-E739D7AAFDA5}" srcOrd="1" destOrd="0" parTransId="{BF23D977-CC40-F742-9953-F5E7C7A6CD48}" sibTransId="{1FEE9713-48B6-3A4F-9CD1-CAE86F75BA8C}"/>
    <dgm:cxn modelId="{EDE079AC-0CED-5D4D-B37F-108A3DD96CDE}" type="presOf" srcId="{4CEF5536-A476-924D-80F6-E739D7AAFDA5}" destId="{69040AE3-BE01-624E-9D9D-D78CE8A83181}" srcOrd="0" destOrd="2" presId="urn:microsoft.com/office/officeart/2005/8/layout/list1"/>
    <dgm:cxn modelId="{CCD03AAF-0626-BB4A-8172-0E00B869C35F}" type="presOf" srcId="{3350B433-9E25-40D1-96E7-3B70FB6F9F80}" destId="{69040AE3-BE01-624E-9D9D-D78CE8A83181}" srcOrd="0" destOrd="0" presId="urn:microsoft.com/office/officeart/2005/8/layout/list1"/>
    <dgm:cxn modelId="{9CD8C5E7-A158-D848-8085-BD2471C514FC}" srcId="{3350B433-9E25-40D1-96E7-3B70FB6F9F80}" destId="{BACA2DDB-645D-D942-8A17-86C01EE143E6}" srcOrd="0" destOrd="0" parTransId="{BF4EB29B-B843-D24E-975B-A7043622E7E6}" sibTransId="{766C8639-3195-FE40-AFF5-A3C63B8AAC9F}"/>
    <dgm:cxn modelId="{BBE5C5F0-0E1D-9545-8201-BBF450A023BF}" type="presOf" srcId="{17C2BB95-C9B5-454E-8939-84A58DE7FBB9}" destId="{6437F1BC-CB07-FD44-88F4-8794C2C8F4DF}" srcOrd="0" destOrd="0" presId="urn:microsoft.com/office/officeart/2005/8/layout/list1"/>
    <dgm:cxn modelId="{7F317B05-2D66-A84F-8B7A-407E1D0B3054}" type="presParOf" srcId="{B8603373-B710-394B-942A-3B1F935D0188}" destId="{D80763C2-6907-4F41-BB32-CF670FF77F90}" srcOrd="0" destOrd="0" presId="urn:microsoft.com/office/officeart/2005/8/layout/list1"/>
    <dgm:cxn modelId="{40B1E0E0-22DB-8B46-9008-48E281157412}" type="presParOf" srcId="{D80763C2-6907-4F41-BB32-CF670FF77F90}" destId="{6437F1BC-CB07-FD44-88F4-8794C2C8F4DF}" srcOrd="0" destOrd="0" presId="urn:microsoft.com/office/officeart/2005/8/layout/list1"/>
    <dgm:cxn modelId="{797AC502-5D0B-AE4C-A20D-583DC64089E2}" type="presParOf" srcId="{D80763C2-6907-4F41-BB32-CF670FF77F90}" destId="{FB9AD464-C4BE-C643-955C-924ED99A0217}" srcOrd="1" destOrd="0" presId="urn:microsoft.com/office/officeart/2005/8/layout/list1"/>
    <dgm:cxn modelId="{02F1CA4B-4C09-D64F-BC52-208870746B54}" type="presParOf" srcId="{B8603373-B710-394B-942A-3B1F935D0188}" destId="{10EEF0BD-5159-B243-B59E-9700A927CF72}" srcOrd="1" destOrd="0" presId="urn:microsoft.com/office/officeart/2005/8/layout/list1"/>
    <dgm:cxn modelId="{590FE18F-B10C-6040-BB11-0E290A6AED61}" type="presParOf" srcId="{B8603373-B710-394B-942A-3B1F935D0188}" destId="{69040AE3-BE01-624E-9D9D-D78CE8A83181}"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40AE3-BE01-624E-9D9D-D78CE8A83181}">
      <dsp:nvSpPr>
        <dsp:cNvPr id="0" name=""/>
        <dsp:cNvSpPr/>
      </dsp:nvSpPr>
      <dsp:spPr>
        <a:xfrm>
          <a:off x="0" y="936480"/>
          <a:ext cx="5076826" cy="36382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4018" tIns="687324" rIns="394018"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Low Fidelity Mockups</a:t>
          </a:r>
        </a:p>
        <a:p>
          <a:pPr marL="228600" lvl="1" indent="-228600" algn="l" defTabSz="977900">
            <a:lnSpc>
              <a:spcPct val="90000"/>
            </a:lnSpc>
            <a:spcBef>
              <a:spcPct val="0"/>
            </a:spcBef>
            <a:spcAft>
              <a:spcPct val="15000"/>
            </a:spcAft>
            <a:buChar char="•"/>
          </a:pPr>
          <a:r>
            <a:rPr lang="en-US" sz="2200" kern="1200" dirty="0"/>
            <a:t>Navigation Systems</a:t>
          </a:r>
        </a:p>
        <a:p>
          <a:pPr marL="228600" lvl="1" indent="-228600" algn="l" defTabSz="977900">
            <a:lnSpc>
              <a:spcPct val="90000"/>
            </a:lnSpc>
            <a:spcBef>
              <a:spcPct val="0"/>
            </a:spcBef>
            <a:spcAft>
              <a:spcPct val="15000"/>
            </a:spcAft>
            <a:buChar char="•"/>
          </a:pPr>
          <a:r>
            <a:rPr lang="en-US" sz="2200" kern="1200" dirty="0"/>
            <a:t>Common Design Patterns</a:t>
          </a:r>
        </a:p>
        <a:p>
          <a:pPr marL="228600" lvl="1" indent="-228600" algn="l" defTabSz="977900">
            <a:lnSpc>
              <a:spcPct val="90000"/>
            </a:lnSpc>
            <a:spcBef>
              <a:spcPct val="0"/>
            </a:spcBef>
            <a:spcAft>
              <a:spcPct val="15000"/>
            </a:spcAft>
            <a:buChar char="•"/>
          </a:pPr>
          <a:r>
            <a:rPr lang="en-US" sz="2200" kern="1200" dirty="0"/>
            <a:t>Homepage Content Strategy</a:t>
          </a:r>
        </a:p>
        <a:p>
          <a:pPr marL="228600" lvl="1" indent="-228600" algn="l" defTabSz="977900">
            <a:lnSpc>
              <a:spcPct val="90000"/>
            </a:lnSpc>
            <a:spcBef>
              <a:spcPct val="0"/>
            </a:spcBef>
            <a:spcAft>
              <a:spcPct val="15000"/>
            </a:spcAft>
            <a:buChar char="•"/>
          </a:pPr>
          <a:r>
            <a:rPr lang="en-US" sz="2200" kern="1200" dirty="0"/>
            <a:t>Wireframing Tools</a:t>
          </a:r>
        </a:p>
      </dsp:txBody>
      <dsp:txXfrm>
        <a:off x="0" y="936480"/>
        <a:ext cx="5076826" cy="3638250"/>
      </dsp:txXfrm>
    </dsp:sp>
    <dsp:sp modelId="{FB9AD464-C4BE-C643-955C-924ED99A0217}">
      <dsp:nvSpPr>
        <dsp:cNvPr id="0" name=""/>
        <dsp:cNvSpPr/>
      </dsp:nvSpPr>
      <dsp:spPr>
        <a:xfrm>
          <a:off x="253841" y="449400"/>
          <a:ext cx="3553778" cy="9741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324" tIns="0" rIns="134324" bIns="0" numCol="1" spcCol="1270" anchor="ctr" anchorCtr="0">
          <a:noAutofit/>
        </a:bodyPr>
        <a:lstStyle/>
        <a:p>
          <a:pPr marL="0" lvl="0" indent="0" algn="l" defTabSz="1466850">
            <a:lnSpc>
              <a:spcPct val="90000"/>
            </a:lnSpc>
            <a:spcBef>
              <a:spcPct val="0"/>
            </a:spcBef>
            <a:spcAft>
              <a:spcPct val="35000"/>
            </a:spcAft>
            <a:buNone/>
          </a:pPr>
          <a:r>
            <a:rPr lang="en-CA" sz="3300" kern="1200"/>
            <a:t>Topics covered: </a:t>
          </a:r>
          <a:endParaRPr lang="en-US" sz="3300" kern="1200"/>
        </a:p>
      </dsp:txBody>
      <dsp:txXfrm>
        <a:off x="301396" y="496955"/>
        <a:ext cx="3458668" cy="879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D52078-5365-3E43-AFB1-6DD006F42986}">
      <dsp:nvSpPr>
        <dsp:cNvPr id="0" name=""/>
        <dsp:cNvSpPr/>
      </dsp:nvSpPr>
      <dsp:spPr>
        <a:xfrm>
          <a:off x="0" y="465465"/>
          <a:ext cx="5076826" cy="4536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4018" tIns="624840" rIns="394018" bIns="135128" numCol="1" spcCol="1270" anchor="t" anchorCtr="0">
          <a:noAutofit/>
        </a:bodyPr>
        <a:lstStyle/>
        <a:p>
          <a:pPr marL="171450" lvl="1" indent="-171450" algn="l" defTabSz="844550">
            <a:lnSpc>
              <a:spcPct val="90000"/>
            </a:lnSpc>
            <a:spcBef>
              <a:spcPct val="0"/>
            </a:spcBef>
            <a:spcAft>
              <a:spcPct val="15000"/>
            </a:spcAft>
            <a:buChar char="•"/>
          </a:pPr>
          <a:r>
            <a:rPr lang="en-CA" sz="1900" kern="1200" dirty="0"/>
            <a:t>Look and Feel</a:t>
          </a:r>
          <a:endParaRPr lang="en-US" sz="1900" kern="1200" dirty="0"/>
        </a:p>
        <a:p>
          <a:pPr marL="171450" lvl="1" indent="-171450" algn="l" defTabSz="844550">
            <a:lnSpc>
              <a:spcPct val="90000"/>
            </a:lnSpc>
            <a:spcBef>
              <a:spcPct val="0"/>
            </a:spcBef>
            <a:spcAft>
              <a:spcPct val="15000"/>
            </a:spcAft>
            <a:buChar char="•"/>
          </a:pPr>
          <a:r>
            <a:rPr lang="en-CA" sz="1900" kern="1200" dirty="0"/>
            <a:t>Design Principles and Whitespaces</a:t>
          </a:r>
          <a:endParaRPr lang="en-US" sz="1900" kern="1200" dirty="0"/>
        </a:p>
        <a:p>
          <a:pPr marL="342900" lvl="2" indent="-171450" algn="l" defTabSz="844550">
            <a:lnSpc>
              <a:spcPct val="90000"/>
            </a:lnSpc>
            <a:spcBef>
              <a:spcPct val="0"/>
            </a:spcBef>
            <a:spcAft>
              <a:spcPct val="15000"/>
            </a:spcAft>
            <a:buChar char="•"/>
          </a:pPr>
          <a:r>
            <a:rPr lang="en-US" sz="1900" kern="1200" dirty="0"/>
            <a:t>Scale, Weight, Direction, Form, Texture, Space, Value, </a:t>
          </a:r>
          <a:r>
            <a:rPr lang="en-US" sz="1900" kern="1200" dirty="0" err="1"/>
            <a:t>Colour</a:t>
          </a:r>
          <a:r>
            <a:rPr lang="en-US" sz="1900" kern="1200" dirty="0"/>
            <a:t>.</a:t>
          </a:r>
        </a:p>
        <a:p>
          <a:pPr marL="171450" lvl="1" indent="-171450" algn="l" defTabSz="844550">
            <a:lnSpc>
              <a:spcPct val="90000"/>
            </a:lnSpc>
            <a:spcBef>
              <a:spcPct val="0"/>
            </a:spcBef>
            <a:spcAft>
              <a:spcPct val="15000"/>
            </a:spcAft>
            <a:buChar char="•"/>
          </a:pPr>
          <a:r>
            <a:rPr lang="en-US" sz="1900" kern="1200" dirty="0"/>
            <a:t>Web Typography</a:t>
          </a:r>
        </a:p>
        <a:p>
          <a:pPr marL="342900" lvl="2" indent="-171450" algn="l" defTabSz="844550">
            <a:lnSpc>
              <a:spcPct val="90000"/>
            </a:lnSpc>
            <a:spcBef>
              <a:spcPct val="0"/>
            </a:spcBef>
            <a:spcAft>
              <a:spcPct val="15000"/>
            </a:spcAft>
            <a:buChar char="•"/>
          </a:pPr>
          <a:r>
            <a:rPr lang="en-US" sz="1900" kern="1200" dirty="0"/>
            <a:t>Font, Horizontal Spacing, Vertical Spacing, </a:t>
          </a:r>
          <a:r>
            <a:rPr lang="en-US" sz="1900" kern="1200" dirty="0" err="1"/>
            <a:t>Colour</a:t>
          </a:r>
          <a:r>
            <a:rPr lang="en-US" sz="1900" kern="1200" dirty="0"/>
            <a:t> choices.</a:t>
          </a:r>
        </a:p>
        <a:p>
          <a:pPr marL="342900" lvl="2" indent="-171450" algn="l" defTabSz="844550">
            <a:lnSpc>
              <a:spcPct val="90000"/>
            </a:lnSpc>
            <a:spcBef>
              <a:spcPct val="0"/>
            </a:spcBef>
            <a:spcAft>
              <a:spcPct val="15000"/>
            </a:spcAft>
            <a:buChar char="•"/>
          </a:pPr>
          <a:endParaRPr lang="en-US" sz="1900" kern="1200" dirty="0"/>
        </a:p>
      </dsp:txBody>
      <dsp:txXfrm>
        <a:off x="0" y="465465"/>
        <a:ext cx="5076826" cy="4536000"/>
      </dsp:txXfrm>
    </dsp:sp>
    <dsp:sp modelId="{14273C54-AE10-5C41-BBFC-D71199254196}">
      <dsp:nvSpPr>
        <dsp:cNvPr id="0" name=""/>
        <dsp:cNvSpPr/>
      </dsp:nvSpPr>
      <dsp:spPr>
        <a:xfrm>
          <a:off x="253841" y="22665"/>
          <a:ext cx="3553778" cy="8856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324" tIns="0" rIns="134324" bIns="0" numCol="1" spcCol="1270" anchor="ctr" anchorCtr="0">
          <a:noAutofit/>
        </a:bodyPr>
        <a:lstStyle/>
        <a:p>
          <a:pPr marL="0" lvl="0" indent="0" algn="l" defTabSz="1333500">
            <a:lnSpc>
              <a:spcPct val="90000"/>
            </a:lnSpc>
            <a:spcBef>
              <a:spcPct val="0"/>
            </a:spcBef>
            <a:spcAft>
              <a:spcPct val="35000"/>
            </a:spcAft>
            <a:buNone/>
          </a:pPr>
          <a:r>
            <a:rPr lang="en-CA" sz="3000" kern="1200"/>
            <a:t>Topics covered: </a:t>
          </a:r>
          <a:endParaRPr lang="en-US" sz="3000" kern="1200"/>
        </a:p>
      </dsp:txBody>
      <dsp:txXfrm>
        <a:off x="297072" y="65896"/>
        <a:ext cx="3467316" cy="7991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40AE3-BE01-624E-9D9D-D78CE8A83181}">
      <dsp:nvSpPr>
        <dsp:cNvPr id="0" name=""/>
        <dsp:cNvSpPr/>
      </dsp:nvSpPr>
      <dsp:spPr>
        <a:xfrm>
          <a:off x="0" y="1508205"/>
          <a:ext cx="5076826" cy="2494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4018" tIns="687324" rIns="394018" bIns="156464" numCol="1" spcCol="1270" anchor="t" anchorCtr="0">
          <a:noAutofit/>
        </a:bodyPr>
        <a:lstStyle/>
        <a:p>
          <a:pPr marL="228600" lvl="1" indent="-228600" algn="l" defTabSz="977900">
            <a:lnSpc>
              <a:spcPct val="90000"/>
            </a:lnSpc>
            <a:spcBef>
              <a:spcPct val="0"/>
            </a:spcBef>
            <a:spcAft>
              <a:spcPct val="15000"/>
            </a:spcAft>
            <a:buChar char="•"/>
          </a:pPr>
          <a:r>
            <a:rPr lang="en-CA" sz="2200" kern="1200" dirty="0"/>
            <a:t>Web Technologies</a:t>
          </a:r>
          <a:endParaRPr lang="en-US" sz="2200" kern="1200" dirty="0"/>
        </a:p>
        <a:p>
          <a:pPr marL="457200" lvl="2" indent="-228600" algn="l" defTabSz="977900">
            <a:lnSpc>
              <a:spcPct val="90000"/>
            </a:lnSpc>
            <a:spcBef>
              <a:spcPct val="0"/>
            </a:spcBef>
            <a:spcAft>
              <a:spcPct val="15000"/>
            </a:spcAft>
            <a:buChar char="•"/>
          </a:pPr>
          <a:r>
            <a:rPr lang="en-US" sz="2200" kern="1200" dirty="0"/>
            <a:t>Client-Side Coding</a:t>
          </a:r>
        </a:p>
        <a:p>
          <a:pPr marL="457200" lvl="2" indent="-228600" algn="l" defTabSz="977900">
            <a:lnSpc>
              <a:spcPct val="90000"/>
            </a:lnSpc>
            <a:spcBef>
              <a:spcPct val="0"/>
            </a:spcBef>
            <a:spcAft>
              <a:spcPct val="15000"/>
            </a:spcAft>
            <a:buChar char="•"/>
          </a:pPr>
          <a:r>
            <a:rPr lang="en-US" sz="2200" kern="1200" dirty="0"/>
            <a:t>Server-Side Coding</a:t>
          </a:r>
        </a:p>
      </dsp:txBody>
      <dsp:txXfrm>
        <a:off x="0" y="1508205"/>
        <a:ext cx="5076826" cy="2494800"/>
      </dsp:txXfrm>
    </dsp:sp>
    <dsp:sp modelId="{FB9AD464-C4BE-C643-955C-924ED99A0217}">
      <dsp:nvSpPr>
        <dsp:cNvPr id="0" name=""/>
        <dsp:cNvSpPr/>
      </dsp:nvSpPr>
      <dsp:spPr>
        <a:xfrm>
          <a:off x="253841" y="1021125"/>
          <a:ext cx="3553778" cy="9741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324" tIns="0" rIns="134324" bIns="0" numCol="1" spcCol="1270" anchor="ctr" anchorCtr="0">
          <a:noAutofit/>
        </a:bodyPr>
        <a:lstStyle/>
        <a:p>
          <a:pPr marL="0" lvl="0" indent="0" algn="l" defTabSz="1466850">
            <a:lnSpc>
              <a:spcPct val="90000"/>
            </a:lnSpc>
            <a:spcBef>
              <a:spcPct val="0"/>
            </a:spcBef>
            <a:spcAft>
              <a:spcPct val="35000"/>
            </a:spcAft>
            <a:buNone/>
          </a:pPr>
          <a:r>
            <a:rPr lang="en-CA" sz="3300" kern="1200"/>
            <a:t>Topics covered: </a:t>
          </a:r>
          <a:endParaRPr lang="en-US" sz="3300" kern="1200"/>
        </a:p>
      </dsp:txBody>
      <dsp:txXfrm>
        <a:off x="301396" y="1068680"/>
        <a:ext cx="3458668" cy="8790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40AE3-BE01-624E-9D9D-D78CE8A83181}">
      <dsp:nvSpPr>
        <dsp:cNvPr id="0" name=""/>
        <dsp:cNvSpPr/>
      </dsp:nvSpPr>
      <dsp:spPr>
        <a:xfrm>
          <a:off x="0" y="1092405"/>
          <a:ext cx="5076826" cy="3326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4018" tIns="687324" rIns="394018" bIns="142240" numCol="1" spcCol="1270" anchor="t" anchorCtr="0">
          <a:noAutofit/>
        </a:bodyPr>
        <a:lstStyle/>
        <a:p>
          <a:pPr marL="228600" lvl="1" indent="-228600" algn="l" defTabSz="889000">
            <a:lnSpc>
              <a:spcPct val="90000"/>
            </a:lnSpc>
            <a:spcBef>
              <a:spcPct val="0"/>
            </a:spcBef>
            <a:spcAft>
              <a:spcPct val="15000"/>
            </a:spcAft>
            <a:buChar char="•"/>
          </a:pPr>
          <a:r>
            <a:rPr lang="en-CA" sz="2000" kern="1200" dirty="0"/>
            <a:t>Tools to Make Clickable Prototypes</a:t>
          </a:r>
          <a:endParaRPr lang="en-US" sz="2000" kern="1200" dirty="0"/>
        </a:p>
        <a:p>
          <a:pPr marL="457200" lvl="2" indent="-228600" algn="l" defTabSz="889000">
            <a:lnSpc>
              <a:spcPct val="90000"/>
            </a:lnSpc>
            <a:spcBef>
              <a:spcPct val="0"/>
            </a:spcBef>
            <a:spcAft>
              <a:spcPct val="15000"/>
            </a:spcAft>
            <a:buChar char="•"/>
          </a:pPr>
          <a:r>
            <a:rPr lang="en-US" sz="2000" kern="1200" dirty="0" err="1"/>
            <a:t>InVision</a:t>
          </a:r>
          <a:endParaRPr lang="en-US" sz="2000" kern="1200" dirty="0"/>
        </a:p>
        <a:p>
          <a:pPr marL="228600" lvl="1" indent="-228600" algn="l" defTabSz="889000">
            <a:lnSpc>
              <a:spcPct val="90000"/>
            </a:lnSpc>
            <a:spcBef>
              <a:spcPct val="0"/>
            </a:spcBef>
            <a:spcAft>
              <a:spcPct val="15000"/>
            </a:spcAft>
            <a:buChar char="•"/>
          </a:pPr>
          <a:r>
            <a:rPr lang="en-US" sz="2000" kern="1200" dirty="0"/>
            <a:t>Dark Patterns</a:t>
          </a:r>
        </a:p>
        <a:p>
          <a:pPr marL="457200" lvl="2" indent="-228600" algn="l" defTabSz="889000">
            <a:lnSpc>
              <a:spcPct val="90000"/>
            </a:lnSpc>
            <a:spcBef>
              <a:spcPct val="0"/>
            </a:spcBef>
            <a:spcAft>
              <a:spcPct val="15000"/>
            </a:spcAft>
            <a:buChar char="•"/>
          </a:pPr>
          <a:r>
            <a:rPr lang="en-US" sz="2000" kern="1200" dirty="0"/>
            <a:t>Deceptive Design Patterns</a:t>
          </a:r>
        </a:p>
      </dsp:txBody>
      <dsp:txXfrm>
        <a:off x="0" y="1092405"/>
        <a:ext cx="5076826" cy="3326400"/>
      </dsp:txXfrm>
    </dsp:sp>
    <dsp:sp modelId="{FB9AD464-C4BE-C643-955C-924ED99A0217}">
      <dsp:nvSpPr>
        <dsp:cNvPr id="0" name=""/>
        <dsp:cNvSpPr/>
      </dsp:nvSpPr>
      <dsp:spPr>
        <a:xfrm>
          <a:off x="253841" y="605325"/>
          <a:ext cx="3553778" cy="9741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324" tIns="0" rIns="134324" bIns="0" numCol="1" spcCol="1270" anchor="ctr" anchorCtr="0">
          <a:noAutofit/>
        </a:bodyPr>
        <a:lstStyle/>
        <a:p>
          <a:pPr marL="0" lvl="0" indent="0" algn="l" defTabSz="1466850">
            <a:lnSpc>
              <a:spcPct val="90000"/>
            </a:lnSpc>
            <a:spcBef>
              <a:spcPct val="0"/>
            </a:spcBef>
            <a:spcAft>
              <a:spcPct val="35000"/>
            </a:spcAft>
            <a:buNone/>
          </a:pPr>
          <a:r>
            <a:rPr lang="en-CA" sz="3300" kern="1200"/>
            <a:t>Topics covered: </a:t>
          </a:r>
          <a:endParaRPr lang="en-US" sz="3300" kern="1200"/>
        </a:p>
      </dsp:txBody>
      <dsp:txXfrm>
        <a:off x="301396" y="652880"/>
        <a:ext cx="3458668" cy="8790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324A7-05FE-AA4B-863D-F1E1B12F9016}" type="datetimeFigureOut">
              <a:rPr lang="en-US" smtClean="0"/>
              <a:t>8/9/22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CFFD34-BBD5-EF49-8F34-94426B23313D}" type="slidenum">
              <a:rPr lang="en-US" smtClean="0"/>
              <a:t>‹#›</a:t>
            </a:fld>
            <a:endParaRPr lang="en-US"/>
          </a:p>
        </p:txBody>
      </p:sp>
    </p:spTree>
    <p:extLst>
      <p:ext uri="{BB962C8B-B14F-4D97-AF65-F5344CB8AC3E}">
        <p14:creationId xmlns:p14="http://schemas.microsoft.com/office/powerpoint/2010/main" val="997000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Course 4: </a:t>
            </a:r>
            <a:r>
              <a:rPr lang="en-CA" sz="1200" dirty="0"/>
              <a:t>Web Design: Wireframes to Prototypes</a:t>
            </a:r>
          </a:p>
          <a:p>
            <a:endParaRPr lang="en-CA" sz="1200" dirty="0"/>
          </a:p>
          <a:p>
            <a:r>
              <a:rPr lang="en-CA" sz="1200" dirty="0"/>
              <a:t>This course dealt more with knowledge as opposed to deliverables (beyond revisiting previous work)</a:t>
            </a:r>
          </a:p>
          <a:p>
            <a:endParaRPr lang="en-CA" sz="1200" dirty="0"/>
          </a:p>
          <a:p>
            <a:r>
              <a:rPr lang="en-US" dirty="0"/>
              <a:t>I’ll hold off on my comments until the end. </a:t>
            </a:r>
          </a:p>
          <a:p>
            <a:endParaRPr lang="en-US" dirty="0"/>
          </a:p>
          <a:p>
            <a:endParaRPr lang="en-US" dirty="0"/>
          </a:p>
          <a:p>
            <a:r>
              <a:rPr lang="en-US" dirty="0"/>
              <a:t>Questions from Petersen:</a:t>
            </a:r>
          </a:p>
          <a:p>
            <a:endParaRPr lang="en-US" dirty="0"/>
          </a:p>
          <a:p>
            <a:r>
              <a:rPr lang="en-US" dirty="0"/>
              <a:t>When creating profiles, REALLY think about making them different. Think about accessibility, think about genders, think about different </a:t>
            </a:r>
            <a:r>
              <a:rPr lang="en-US" dirty="0" err="1"/>
              <a:t>usecases</a:t>
            </a:r>
            <a:r>
              <a:rPr lang="en-US" dirty="0"/>
              <a:t>.</a:t>
            </a:r>
          </a:p>
        </p:txBody>
      </p:sp>
      <p:sp>
        <p:nvSpPr>
          <p:cNvPr id="4" name="Slide Number Placeholder 3"/>
          <p:cNvSpPr>
            <a:spLocks noGrp="1"/>
          </p:cNvSpPr>
          <p:nvPr>
            <p:ph type="sldNum" sz="quarter" idx="5"/>
          </p:nvPr>
        </p:nvSpPr>
        <p:spPr/>
        <p:txBody>
          <a:bodyPr/>
          <a:lstStyle/>
          <a:p>
            <a:fld id="{F8CFFD34-BBD5-EF49-8F34-94426B23313D}" type="slidenum">
              <a:rPr lang="en-US" smtClean="0"/>
              <a:t>1</a:t>
            </a:fld>
            <a:endParaRPr lang="en-US"/>
          </a:p>
        </p:txBody>
      </p:sp>
    </p:spTree>
    <p:extLst>
      <p:ext uri="{BB962C8B-B14F-4D97-AF65-F5344CB8AC3E}">
        <p14:creationId xmlns:p14="http://schemas.microsoft.com/office/powerpoint/2010/main" val="1562828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week was about Making Clickable </a:t>
            </a:r>
            <a:r>
              <a:rPr lang="en-CA" dirty="0" err="1"/>
              <a:t>Protoypes</a:t>
            </a:r>
            <a:r>
              <a:rPr lang="en-CA" dirty="0"/>
              <a:t>, but also about Dark patterns which was pretty cool topic.</a:t>
            </a:r>
          </a:p>
          <a:p>
            <a:endParaRPr lang="en-CA" dirty="0"/>
          </a:p>
          <a:p>
            <a:r>
              <a:rPr lang="en-CA" dirty="0"/>
              <a:t>Nothing new here, we created clickable prototypes in Course 2 but with a focus on using </a:t>
            </a:r>
            <a:r>
              <a:rPr lang="en-CA" dirty="0" err="1"/>
              <a:t>InVision</a:t>
            </a:r>
            <a:r>
              <a:rPr lang="en-CA" dirty="0"/>
              <a:t> which was very similar to the tool I used called Figma. But we went over general ideas such as exporting assets and creating hotspots to make your prototypes feel as close to a finished product as possible. Again, the goal of it is to give the illusion of a fully developed product.</a:t>
            </a:r>
          </a:p>
        </p:txBody>
      </p:sp>
      <p:sp>
        <p:nvSpPr>
          <p:cNvPr id="4" name="Slide Number Placeholder 3"/>
          <p:cNvSpPr>
            <a:spLocks noGrp="1"/>
          </p:cNvSpPr>
          <p:nvPr>
            <p:ph type="sldNum" sz="quarter" idx="5"/>
          </p:nvPr>
        </p:nvSpPr>
        <p:spPr/>
        <p:txBody>
          <a:bodyPr/>
          <a:lstStyle/>
          <a:p>
            <a:fld id="{F8CFFD34-BBD5-EF49-8F34-94426B23313D}" type="slidenum">
              <a:rPr lang="en-US" smtClean="0"/>
              <a:t>10</a:t>
            </a:fld>
            <a:endParaRPr lang="en-US"/>
          </a:p>
        </p:txBody>
      </p:sp>
    </p:spTree>
    <p:extLst>
      <p:ext uri="{BB962C8B-B14F-4D97-AF65-F5344CB8AC3E}">
        <p14:creationId xmlns:p14="http://schemas.microsoft.com/office/powerpoint/2010/main" val="1893592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learning about Dark Patterns was pretty cool. They’re also known as deceptive design patterns, and essentially are features of interface design crafted to trick users into doing things they might not want to but that benefit the business. Like buying a specific product or signing up for something. Amazon is NOTORIOUS for this. If you want to delete your Amazon account for example, they hid the option so deep in their navigation that you probably wouldn’t be able to figure it out unless you googled it. </a:t>
            </a:r>
          </a:p>
          <a:p>
            <a:r>
              <a:rPr lang="en-CA" dirty="0"/>
              <a:t>Unsubscribe buttons on emails are also an example. This isn’t even as bad as some I’ve seen.</a:t>
            </a:r>
          </a:p>
          <a:p>
            <a:endParaRPr lang="en-CA" dirty="0">
              <a:effectLst/>
            </a:endParaRPr>
          </a:p>
        </p:txBody>
      </p:sp>
      <p:sp>
        <p:nvSpPr>
          <p:cNvPr id="4" name="Slide Number Placeholder 3"/>
          <p:cNvSpPr>
            <a:spLocks noGrp="1"/>
          </p:cNvSpPr>
          <p:nvPr>
            <p:ph type="sldNum" sz="quarter" idx="5"/>
          </p:nvPr>
        </p:nvSpPr>
        <p:spPr/>
        <p:txBody>
          <a:bodyPr/>
          <a:lstStyle/>
          <a:p>
            <a:fld id="{F8CFFD34-BBD5-EF49-8F34-94426B23313D}" type="slidenum">
              <a:rPr lang="en-US" smtClean="0"/>
              <a:t>11</a:t>
            </a:fld>
            <a:endParaRPr lang="en-US"/>
          </a:p>
        </p:txBody>
      </p:sp>
    </p:spTree>
    <p:extLst>
      <p:ext uri="{BB962C8B-B14F-4D97-AF65-F5344CB8AC3E}">
        <p14:creationId xmlns:p14="http://schemas.microsoft.com/office/powerpoint/2010/main" val="3042926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are images from the clickable prototype I made on Figma. I presented them during last presentation so for the sake of time, I’ll skip over the demo for now.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Desktop: https://</a:t>
            </a:r>
            <a:r>
              <a:rPr lang="en-CA" dirty="0" err="1"/>
              <a:t>www.figma.com</a:t>
            </a:r>
            <a:r>
              <a:rPr lang="en-CA" dirty="0"/>
              <a:t>/proto/46ADauiwYJoKSDppoMhsez/</a:t>
            </a:r>
            <a:r>
              <a:rPr lang="en-CA" dirty="0" err="1"/>
              <a:t>Nox-Second-Prototype?node-id</a:t>
            </a:r>
            <a:r>
              <a:rPr lang="en-CA" dirty="0"/>
              <a:t>=153%3A42&amp;starting-point-node-id=153%3A42</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Mobile: https://</a:t>
            </a:r>
            <a:r>
              <a:rPr lang="en-CA" dirty="0" err="1"/>
              <a:t>www.figma.com</a:t>
            </a:r>
            <a:r>
              <a:rPr lang="en-CA" dirty="0"/>
              <a:t>/proto/46ADauiwYJoKSDppoMhsez/</a:t>
            </a:r>
            <a:r>
              <a:rPr lang="en-CA" dirty="0" err="1"/>
              <a:t>Nox-Second-Prototype?node-id</a:t>
            </a:r>
            <a:r>
              <a:rPr lang="en-CA" dirty="0"/>
              <a:t>=2%3A22&amp;starting-point-node-id=2%3A22</a:t>
            </a:r>
          </a:p>
          <a:p>
            <a:endParaRPr lang="en-CA" dirty="0">
              <a:effectLst/>
            </a:endParaRPr>
          </a:p>
        </p:txBody>
      </p:sp>
      <p:sp>
        <p:nvSpPr>
          <p:cNvPr id="4" name="Slide Number Placeholder 3"/>
          <p:cNvSpPr>
            <a:spLocks noGrp="1"/>
          </p:cNvSpPr>
          <p:nvPr>
            <p:ph type="sldNum" sz="quarter" idx="5"/>
          </p:nvPr>
        </p:nvSpPr>
        <p:spPr/>
        <p:txBody>
          <a:bodyPr/>
          <a:lstStyle/>
          <a:p>
            <a:fld id="{F8CFFD34-BBD5-EF49-8F34-94426B23313D}" type="slidenum">
              <a:rPr lang="en-US" smtClean="0"/>
              <a:t>12</a:t>
            </a:fld>
            <a:endParaRPr lang="en-US"/>
          </a:p>
        </p:txBody>
      </p:sp>
    </p:spTree>
    <p:extLst>
      <p:ext uri="{BB962C8B-B14F-4D97-AF65-F5344CB8AC3E}">
        <p14:creationId xmlns:p14="http://schemas.microsoft.com/office/powerpoint/2010/main" val="1301151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that wraps up this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course was lighter than the previous courses in terms of content, but I think a large component of that was because of the entire section about the development process of a website and the fact that I had a background in that to begin with. This course, like the third one was quite redundant. I think the second course was just really well put together. It covered a ton of ground that courses 3 and 4 just added on to.</a:t>
            </a:r>
          </a:p>
          <a:p>
            <a:r>
              <a:rPr lang="en-US" dirty="0"/>
              <a:t>I felt there was too much overlap and the new material that was covered wasn’t all that new or exciting.</a:t>
            </a:r>
          </a:p>
        </p:txBody>
      </p:sp>
      <p:sp>
        <p:nvSpPr>
          <p:cNvPr id="4" name="Slide Number Placeholder 3"/>
          <p:cNvSpPr>
            <a:spLocks noGrp="1"/>
          </p:cNvSpPr>
          <p:nvPr>
            <p:ph type="sldNum" sz="quarter" idx="5"/>
          </p:nvPr>
        </p:nvSpPr>
        <p:spPr/>
        <p:txBody>
          <a:bodyPr/>
          <a:lstStyle/>
          <a:p>
            <a:fld id="{F8CFFD34-BBD5-EF49-8F34-94426B23313D}" type="slidenum">
              <a:rPr lang="en-US" smtClean="0"/>
              <a:t>13</a:t>
            </a:fld>
            <a:endParaRPr lang="en-US"/>
          </a:p>
        </p:txBody>
      </p:sp>
    </p:spTree>
    <p:extLst>
      <p:ext uri="{BB962C8B-B14F-4D97-AF65-F5344CB8AC3E}">
        <p14:creationId xmlns:p14="http://schemas.microsoft.com/office/powerpoint/2010/main" val="3488818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 1 was about the wireframe phase. This was mostly revisiting what we did in Course 2 with some added material.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discussed Low fidelity mockups which </a:t>
            </a:r>
            <a:r>
              <a:rPr lang="en-CA" dirty="0"/>
              <a:t>simplified and low detail prototypes that</a:t>
            </a:r>
            <a:r>
              <a:rPr lang="en-US" dirty="0"/>
              <a:t> are mainly </a:t>
            </a:r>
            <a:r>
              <a:rPr lang="en-CA" dirty="0"/>
              <a:t>concerned with what goes where. They can be thought of as skeletons and visual design mock-ups are the skin.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 discussed a ton of Navigation Systems including Primary, Secondary, Utility, Related Content, Inline Links, </a:t>
            </a:r>
            <a:r>
              <a:rPr lang="en-CA" dirty="0" err="1"/>
              <a:t>etc</a:t>
            </a:r>
            <a:r>
              <a:rPr lang="en-CA" dirty="0"/>
              <a:t> etc. These are sets of navigations that are grouped together based on significance or purpose.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Common Design Patterns, but not like the ones we learn in CSC207. In UX design, this refers to headers, footers, sidebars, among others. These are the structures that content is commonly formatted in.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 talked about what should be on the homepage. We should be able to answer: What is this? What can I do here? Where do I start?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Lastly, we went over some Wireframing tools. Out of the ones that were mentioned in the course, Balsamiq was one tool that seems great to quickly mock-up some B&amp;W clickable wireframes. I personally have been using Figma from previous projects and found that Balsamiq is better for creating lower-fidelity wireframes and I’ll likely use it for my next project.</a:t>
            </a:r>
            <a:endParaRPr lang="en-US" dirty="0"/>
          </a:p>
        </p:txBody>
      </p:sp>
      <p:sp>
        <p:nvSpPr>
          <p:cNvPr id="4" name="Slide Number Placeholder 3"/>
          <p:cNvSpPr>
            <a:spLocks noGrp="1"/>
          </p:cNvSpPr>
          <p:nvPr>
            <p:ph type="sldNum" sz="quarter" idx="5"/>
          </p:nvPr>
        </p:nvSpPr>
        <p:spPr/>
        <p:txBody>
          <a:bodyPr/>
          <a:lstStyle/>
          <a:p>
            <a:fld id="{F8CFFD34-BBD5-EF49-8F34-94426B23313D}" type="slidenum">
              <a:rPr lang="en-US" smtClean="0"/>
              <a:t>2</a:t>
            </a:fld>
            <a:endParaRPr lang="en-US"/>
          </a:p>
        </p:txBody>
      </p:sp>
    </p:spTree>
    <p:extLst>
      <p:ext uri="{BB962C8B-B14F-4D97-AF65-F5344CB8AC3E}">
        <p14:creationId xmlns:p14="http://schemas.microsoft.com/office/powerpoint/2010/main" val="3974364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Out of the ones that were mentioned in the course, Balsamiq was a tool that seemed great to quickly mock-up some B&amp;W clickable wireframes. I personally have been using Adobe Illustrator since I already had the subscription but after playing around with Balsamiq, it seems a lot better for creating lower-fidelity wireframes. So, it will probably be my go-to tool for my next project.</a:t>
            </a:r>
            <a:endParaRPr lang="en-US" dirty="0"/>
          </a:p>
        </p:txBody>
      </p:sp>
      <p:sp>
        <p:nvSpPr>
          <p:cNvPr id="4" name="Slide Number Placeholder 3"/>
          <p:cNvSpPr>
            <a:spLocks noGrp="1"/>
          </p:cNvSpPr>
          <p:nvPr>
            <p:ph type="sldNum" sz="quarter" idx="5"/>
          </p:nvPr>
        </p:nvSpPr>
        <p:spPr/>
        <p:txBody>
          <a:bodyPr/>
          <a:lstStyle/>
          <a:p>
            <a:fld id="{F8CFFD34-BBD5-EF49-8F34-94426B23313D}" type="slidenum">
              <a:rPr lang="en-US" smtClean="0"/>
              <a:t>3</a:t>
            </a:fld>
            <a:endParaRPr lang="en-US"/>
          </a:p>
        </p:txBody>
      </p:sp>
    </p:spTree>
    <p:extLst>
      <p:ext uri="{BB962C8B-B14F-4D97-AF65-F5344CB8AC3E}">
        <p14:creationId xmlns:p14="http://schemas.microsoft.com/office/powerpoint/2010/main" val="345240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 were the low-fi mockups I made for Nox. These were actually made while working on Course 2. I also merged the flow of the pages as well just so the interactions were a little more clear.</a:t>
            </a:r>
          </a:p>
        </p:txBody>
      </p:sp>
      <p:sp>
        <p:nvSpPr>
          <p:cNvPr id="4" name="Slide Number Placeholder 3"/>
          <p:cNvSpPr>
            <a:spLocks noGrp="1"/>
          </p:cNvSpPr>
          <p:nvPr>
            <p:ph type="sldNum" sz="quarter" idx="5"/>
          </p:nvPr>
        </p:nvSpPr>
        <p:spPr/>
        <p:txBody>
          <a:bodyPr/>
          <a:lstStyle/>
          <a:p>
            <a:fld id="{F8CFFD34-BBD5-EF49-8F34-94426B23313D}" type="slidenum">
              <a:rPr lang="en-US" smtClean="0"/>
              <a:t>4</a:t>
            </a:fld>
            <a:endParaRPr lang="en-US"/>
          </a:p>
        </p:txBody>
      </p:sp>
    </p:spTree>
    <p:extLst>
      <p:ext uri="{BB962C8B-B14F-4D97-AF65-F5344CB8AC3E}">
        <p14:creationId xmlns:p14="http://schemas.microsoft.com/office/powerpoint/2010/main" val="3207947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week was on Visual Mockups and </a:t>
            </a:r>
            <a:r>
              <a:rPr lang="en-CA" dirty="0"/>
              <a:t>was focused on the final look and feel of the product.</a:t>
            </a:r>
            <a:endParaRPr lang="en-US" dirty="0"/>
          </a:p>
          <a:p>
            <a:r>
              <a:rPr lang="en-US" dirty="0"/>
              <a:t>We discussed Design Principles and the importance of whitespace.</a:t>
            </a:r>
          </a:p>
          <a:p>
            <a:endParaRPr lang="en-US" dirty="0"/>
          </a:p>
          <a:p>
            <a:r>
              <a:rPr lang="en-US" dirty="0"/>
              <a:t>From there we discussed Web Typography where we learned about some resources available to us and best practices for Font, Horizontal and Vertical Spacing, and </a:t>
            </a:r>
            <a:r>
              <a:rPr lang="en-US" dirty="0" err="1"/>
              <a:t>Colour</a:t>
            </a:r>
            <a:r>
              <a:rPr lang="en-US" dirty="0"/>
              <a:t> choices. </a:t>
            </a:r>
          </a:p>
          <a:p>
            <a:r>
              <a:rPr lang="en-US" dirty="0"/>
              <a:t>If you have a blog site for example, or any site that is text heavy, don’t use pure whites and pure blacks, it creates too much strain on the eyes. Use more mellow shades of white and black preferably with slightly blue hues.</a:t>
            </a:r>
          </a:p>
          <a:p>
            <a:endParaRPr lang="en-US" dirty="0"/>
          </a:p>
        </p:txBody>
      </p:sp>
      <p:sp>
        <p:nvSpPr>
          <p:cNvPr id="4" name="Slide Number Placeholder 3"/>
          <p:cNvSpPr>
            <a:spLocks noGrp="1"/>
          </p:cNvSpPr>
          <p:nvPr>
            <p:ph type="sldNum" sz="quarter" idx="5"/>
          </p:nvPr>
        </p:nvSpPr>
        <p:spPr/>
        <p:txBody>
          <a:bodyPr/>
          <a:lstStyle/>
          <a:p>
            <a:fld id="{F8CFFD34-BBD5-EF49-8F34-94426B23313D}" type="slidenum">
              <a:rPr lang="en-US" smtClean="0"/>
              <a:t>5</a:t>
            </a:fld>
            <a:endParaRPr lang="en-US"/>
          </a:p>
        </p:txBody>
      </p:sp>
    </p:spTree>
    <p:extLst>
      <p:ext uri="{BB962C8B-B14F-4D97-AF65-F5344CB8AC3E}">
        <p14:creationId xmlns:p14="http://schemas.microsoft.com/office/powerpoint/2010/main" val="4096193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discussed the importance of creating a VISUAL HIERARCHY by using contrasts which can be done by creating differences in:</a:t>
            </a:r>
          </a:p>
          <a:p>
            <a:r>
              <a:rPr lang="en-US" dirty="0"/>
              <a:t>Scale – Bigger sizes stand out</a:t>
            </a:r>
          </a:p>
          <a:p>
            <a:r>
              <a:rPr lang="en-US" dirty="0"/>
              <a:t>Weight – Bolded objects stand out</a:t>
            </a:r>
          </a:p>
          <a:p>
            <a:r>
              <a:rPr lang="en-US" dirty="0"/>
              <a:t>Direction – If you have all parallel lines and 1 perpendicular line, that 1 will stand out. </a:t>
            </a:r>
          </a:p>
          <a:p>
            <a:r>
              <a:rPr lang="en-US" dirty="0"/>
              <a:t>Form – Angular vs round shapes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t>
            </a:r>
            <a:r>
              <a:rPr lang="en-US" sz="1200" dirty="0"/>
              <a:t>Texture, Space, Value, </a:t>
            </a:r>
            <a:r>
              <a:rPr lang="en-US" sz="1200" dirty="0" err="1"/>
              <a:t>Colour</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About the white spaces, long story short, in print and the early days of the internet, space was precious. But now with our fast internet speeds, space can be used more liberally and as a form of creative expression.</a:t>
            </a:r>
            <a:endParaRPr lang="en-US" dirty="0"/>
          </a:p>
          <a:p>
            <a:endParaRPr lang="en-US" dirty="0"/>
          </a:p>
        </p:txBody>
      </p:sp>
      <p:sp>
        <p:nvSpPr>
          <p:cNvPr id="4" name="Slide Number Placeholder 3"/>
          <p:cNvSpPr>
            <a:spLocks noGrp="1"/>
          </p:cNvSpPr>
          <p:nvPr>
            <p:ph type="sldNum" sz="quarter" idx="5"/>
          </p:nvPr>
        </p:nvSpPr>
        <p:spPr/>
        <p:txBody>
          <a:bodyPr/>
          <a:lstStyle/>
          <a:p>
            <a:fld id="{F8CFFD34-BBD5-EF49-8F34-94426B23313D}" type="slidenum">
              <a:rPr lang="en-US" smtClean="0"/>
              <a:t>6</a:t>
            </a:fld>
            <a:endParaRPr lang="en-US"/>
          </a:p>
        </p:txBody>
      </p:sp>
    </p:spTree>
    <p:extLst>
      <p:ext uri="{BB962C8B-B14F-4D97-AF65-F5344CB8AC3E}">
        <p14:creationId xmlns:p14="http://schemas.microsoft.com/office/powerpoint/2010/main" val="1846143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is the visual mock-up I made for Nox. This basically just added the skin onto the skeleton which was the low-fidelity mock-up. These were from course 2 but checked against the material discussed this week.</a:t>
            </a:r>
            <a:endParaRPr lang="en-CA" dirty="0">
              <a:effectLst/>
            </a:endParaRPr>
          </a:p>
        </p:txBody>
      </p:sp>
      <p:sp>
        <p:nvSpPr>
          <p:cNvPr id="4" name="Slide Number Placeholder 3"/>
          <p:cNvSpPr>
            <a:spLocks noGrp="1"/>
          </p:cNvSpPr>
          <p:nvPr>
            <p:ph type="sldNum" sz="quarter" idx="5"/>
          </p:nvPr>
        </p:nvSpPr>
        <p:spPr/>
        <p:txBody>
          <a:bodyPr/>
          <a:lstStyle/>
          <a:p>
            <a:fld id="{F8CFFD34-BBD5-EF49-8F34-94426B23313D}" type="slidenum">
              <a:rPr lang="en-US" smtClean="0"/>
              <a:t>7</a:t>
            </a:fld>
            <a:endParaRPr lang="en-US"/>
          </a:p>
        </p:txBody>
      </p:sp>
    </p:spTree>
    <p:extLst>
      <p:ext uri="{BB962C8B-B14F-4D97-AF65-F5344CB8AC3E}">
        <p14:creationId xmlns:p14="http://schemas.microsoft.com/office/powerpoint/2010/main" val="3944457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 week 3. This week was a broad overview of the technologies that go into actually developing a website. This was taught for complete beginners to coding. Though, I found it helpful as a refresher and learned some things about the web inspector tool. </a:t>
            </a:r>
          </a:p>
        </p:txBody>
      </p:sp>
      <p:sp>
        <p:nvSpPr>
          <p:cNvPr id="4" name="Slide Number Placeholder 3"/>
          <p:cNvSpPr>
            <a:spLocks noGrp="1"/>
          </p:cNvSpPr>
          <p:nvPr>
            <p:ph type="sldNum" sz="quarter" idx="5"/>
          </p:nvPr>
        </p:nvSpPr>
        <p:spPr/>
        <p:txBody>
          <a:bodyPr/>
          <a:lstStyle/>
          <a:p>
            <a:fld id="{F8CFFD34-BBD5-EF49-8F34-94426B23313D}" type="slidenum">
              <a:rPr lang="en-US" smtClean="0"/>
              <a:t>8</a:t>
            </a:fld>
            <a:endParaRPr lang="en-US"/>
          </a:p>
        </p:txBody>
      </p:sp>
    </p:spTree>
    <p:extLst>
      <p:ext uri="{BB962C8B-B14F-4D97-AF65-F5344CB8AC3E}">
        <p14:creationId xmlns:p14="http://schemas.microsoft.com/office/powerpoint/2010/main" val="1404854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rPr>
              <a:t>We focused more on the Client-Side and discussed HTML + CSS + </a:t>
            </a:r>
            <a:r>
              <a:rPr lang="en-CA" dirty="0" err="1">
                <a:effectLst/>
              </a:rPr>
              <a:t>Javascript</a:t>
            </a:r>
            <a:r>
              <a:rPr lang="en-CA" dirty="0">
                <a:effectLst/>
              </a:rPr>
              <a:t> and what each of their roles is. We also spoke about jQuery which introduced the notion of libraries that can be used to simplify some functionality over vanilla code.</a:t>
            </a:r>
          </a:p>
          <a:p>
            <a:endParaRPr lang="en-CA" dirty="0">
              <a:effectLst/>
            </a:endParaRPr>
          </a:p>
          <a:p>
            <a:r>
              <a:rPr lang="en-CA" dirty="0">
                <a:effectLst/>
              </a:rPr>
              <a:t>For the Server Side coding languages, Databases, Content Management Systems, Web Browsers, and how they all interact with one another.</a:t>
            </a:r>
          </a:p>
          <a:p>
            <a:endParaRPr lang="en-CA" dirty="0">
              <a:effectLst/>
            </a:endParaRPr>
          </a:p>
          <a:p>
            <a:r>
              <a:rPr lang="en-CA" dirty="0">
                <a:effectLst/>
              </a:rPr>
              <a:t>We didn’t speak at all about any cloud services, but that was sort of expected. This was more just an information session, there was no new deliverable from the previous week.</a:t>
            </a:r>
          </a:p>
        </p:txBody>
      </p:sp>
      <p:sp>
        <p:nvSpPr>
          <p:cNvPr id="4" name="Slide Number Placeholder 3"/>
          <p:cNvSpPr>
            <a:spLocks noGrp="1"/>
          </p:cNvSpPr>
          <p:nvPr>
            <p:ph type="sldNum" sz="quarter" idx="5"/>
          </p:nvPr>
        </p:nvSpPr>
        <p:spPr/>
        <p:txBody>
          <a:bodyPr/>
          <a:lstStyle/>
          <a:p>
            <a:fld id="{F8CFFD34-BBD5-EF49-8F34-94426B23313D}" type="slidenum">
              <a:rPr lang="en-US" smtClean="0"/>
              <a:t>9</a:t>
            </a:fld>
            <a:endParaRPr lang="en-US"/>
          </a:p>
        </p:txBody>
      </p:sp>
    </p:spTree>
    <p:extLst>
      <p:ext uri="{BB962C8B-B14F-4D97-AF65-F5344CB8AC3E}">
        <p14:creationId xmlns:p14="http://schemas.microsoft.com/office/powerpoint/2010/main" val="1479325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8/9/22</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475506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8/9/22</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730910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8/9/22</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598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8/9/22</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773786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8/9/22</a:t>
            </a:fld>
            <a:endParaRPr lang="en-US" dirty="0"/>
          </a:p>
        </p:txBody>
      </p:sp>
    </p:spTree>
    <p:extLst>
      <p:ext uri="{BB962C8B-B14F-4D97-AF65-F5344CB8AC3E}">
        <p14:creationId xmlns:p14="http://schemas.microsoft.com/office/powerpoint/2010/main" val="2292538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8/9/22</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400612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8/9/22</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2114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8/9/22</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668120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8/9/22</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142900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8/9/22</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442117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8/9/22</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090491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8/9/22</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243962"/>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63FE5F11-64BC-1145-B17A-44D4DEDE63CF}"/>
              </a:ext>
            </a:extLst>
          </p:cNvPr>
          <p:cNvSpPr>
            <a:spLocks noGrp="1"/>
          </p:cNvSpPr>
          <p:nvPr>
            <p:ph type="ctrTitle"/>
          </p:nvPr>
        </p:nvSpPr>
        <p:spPr>
          <a:xfrm>
            <a:off x="821140" y="1895647"/>
            <a:ext cx="5274860" cy="3066706"/>
          </a:xfrm>
        </p:spPr>
        <p:txBody>
          <a:bodyPr anchor="b">
            <a:normAutofit/>
          </a:bodyPr>
          <a:lstStyle/>
          <a:p>
            <a:pPr algn="r"/>
            <a:r>
              <a:rPr lang="en-US" dirty="0"/>
              <a:t>CSC492H5  </a:t>
            </a:r>
            <a:br>
              <a:rPr lang="en-US" dirty="0"/>
            </a:br>
            <a:r>
              <a:rPr lang="en-CA" sz="1400" dirty="0"/>
              <a:t>Web Design: Wireframes to Prototypes</a:t>
            </a:r>
            <a:endParaRPr lang="en-US" dirty="0"/>
          </a:p>
        </p:txBody>
      </p:sp>
      <p:sp>
        <p:nvSpPr>
          <p:cNvPr id="10" name="Freeform: Shape 9">
            <a:extLst>
              <a:ext uri="{FF2B5EF4-FFF2-40B4-BE49-F238E27FC236}">
                <a16:creationId xmlns:a16="http://schemas.microsoft.com/office/drawing/2014/main" id="{C7D887A3-61AD-4674-BC53-8DFA8CF7B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479F0FB3-8461-462D-84A2-53106FBF4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5348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11E3C311-4E8A-45D9-97BF-07F5FD346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88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2">
            <a:extLst>
              <a:ext uri="{FF2B5EF4-FFF2-40B4-BE49-F238E27FC236}">
                <a16:creationId xmlns:a16="http://schemas.microsoft.com/office/drawing/2014/main" id="{18DC369B-4B15-85A9-91F2-93658B3255B2}"/>
              </a:ext>
            </a:extLst>
          </p:cNvPr>
          <p:cNvPicPr>
            <a:picLocks noChangeAspect="1"/>
          </p:cNvPicPr>
          <p:nvPr/>
        </p:nvPicPr>
        <p:blipFill rotWithShape="1">
          <a:blip r:embed="rId3"/>
          <a:srcRect l="31705" r="31812"/>
          <a:stretch/>
        </p:blipFill>
        <p:spPr>
          <a:xfrm>
            <a:off x="7187979" y="10"/>
            <a:ext cx="5004021"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2485155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4" name="Freeform: Shape 43">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6" name="Freeform: Shape 45">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8" name="Freeform: Shape 47">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4" name="Freeform: Shape 53">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6" name="Freeform: Shape 55">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8" name="Freeform: Shape 57">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60" name="Rectangle 59">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1BE70332-ECAF-47BB-8C7B-BD049452F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8" y="1068946"/>
            <a:ext cx="4960104" cy="473550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4" name="Freeform: Shape 63">
            <a:extLst>
              <a:ext uri="{FF2B5EF4-FFF2-40B4-BE49-F238E27FC236}">
                <a16:creationId xmlns:a16="http://schemas.microsoft.com/office/drawing/2014/main" id="{716D9361-A35A-4DC8-AAB9-04FD2D6FE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92" y="912854"/>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6" name="Freeform: Shape 65">
            <a:extLst>
              <a:ext uri="{FF2B5EF4-FFF2-40B4-BE49-F238E27FC236}">
                <a16:creationId xmlns:a16="http://schemas.microsoft.com/office/drawing/2014/main" id="{87FC31AD-FBB3-4219-A758-D6F7594A0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7583" y="1197735"/>
            <a:ext cx="4641209" cy="447461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7580A22-3771-4841-8EE4-0887145D837F}"/>
              </a:ext>
            </a:extLst>
          </p:cNvPr>
          <p:cNvSpPr>
            <a:spLocks noGrp="1"/>
          </p:cNvSpPr>
          <p:nvPr>
            <p:ph type="title"/>
          </p:nvPr>
        </p:nvSpPr>
        <p:spPr>
          <a:xfrm>
            <a:off x="1112431" y="2743087"/>
            <a:ext cx="4803828" cy="1371825"/>
          </a:xfrm>
        </p:spPr>
        <p:txBody>
          <a:bodyPr vert="horz" lIns="109728" tIns="109728" rIns="109728" bIns="91440" rtlCol="0" anchor="b">
            <a:normAutofit/>
          </a:bodyPr>
          <a:lstStyle/>
          <a:p>
            <a:pPr>
              <a:lnSpc>
                <a:spcPct val="110000"/>
              </a:lnSpc>
            </a:pPr>
            <a:r>
              <a:rPr lang="en-US" dirty="0"/>
              <a:t>Week 4: Making a Clickable Prototype</a:t>
            </a:r>
          </a:p>
        </p:txBody>
      </p:sp>
      <p:graphicFrame>
        <p:nvGraphicFramePr>
          <p:cNvPr id="5" name="Content Placeholder 2">
            <a:extLst>
              <a:ext uri="{FF2B5EF4-FFF2-40B4-BE49-F238E27FC236}">
                <a16:creationId xmlns:a16="http://schemas.microsoft.com/office/drawing/2014/main" id="{2F543DB6-43D2-0728-13EE-38CE28CC42DC}"/>
              </a:ext>
            </a:extLst>
          </p:cNvPr>
          <p:cNvGraphicFramePr>
            <a:graphicFrameLocks noGrp="1"/>
          </p:cNvGraphicFramePr>
          <p:nvPr>
            <p:ph idx="1"/>
            <p:extLst>
              <p:ext uri="{D42A27DB-BD31-4B8C-83A1-F6EECF244321}">
                <p14:modId xmlns:p14="http://schemas.microsoft.com/office/powerpoint/2010/main" val="1680423266"/>
              </p:ext>
            </p:extLst>
          </p:nvPr>
        </p:nvGraphicFramePr>
        <p:xfrm>
          <a:off x="6095999" y="940107"/>
          <a:ext cx="5076826" cy="5024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5863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1BBE2E-7F49-0B05-1D0B-5AA98B1634D6}"/>
              </a:ext>
            </a:extLst>
          </p:cNvPr>
          <p:cNvSpPr/>
          <p:nvPr/>
        </p:nvSpPr>
        <p:spPr>
          <a:xfrm>
            <a:off x="-1" y="0"/>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050" name="Picture 2" descr="Yahoo: Confusing Unsubscribe - UXP2: Dark Patterns">
            <a:extLst>
              <a:ext uri="{FF2B5EF4-FFF2-40B4-BE49-F238E27FC236}">
                <a16:creationId xmlns:a16="http://schemas.microsoft.com/office/drawing/2014/main" id="{68D41F4C-7E5E-57D5-72B7-BA72B33C5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9263"/>
            <a:ext cx="12192000" cy="5957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544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1BBE2E-7F49-0B05-1D0B-5AA98B1634D6}"/>
              </a:ext>
            </a:extLst>
          </p:cNvPr>
          <p:cNvSpPr/>
          <p:nvPr/>
        </p:nvSpPr>
        <p:spPr>
          <a:xfrm>
            <a:off x="-1" y="0"/>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descr="Graphical user interface, website&#10;&#10;Description automatically generated">
            <a:extLst>
              <a:ext uri="{FF2B5EF4-FFF2-40B4-BE49-F238E27FC236}">
                <a16:creationId xmlns:a16="http://schemas.microsoft.com/office/drawing/2014/main" id="{8A72585B-1333-E1E2-3868-3493F315113C}"/>
              </a:ext>
            </a:extLst>
          </p:cNvPr>
          <p:cNvPicPr>
            <a:picLocks noChangeAspect="1"/>
          </p:cNvPicPr>
          <p:nvPr/>
        </p:nvPicPr>
        <p:blipFill>
          <a:blip r:embed="rId3"/>
          <a:stretch>
            <a:fillRect/>
          </a:stretch>
        </p:blipFill>
        <p:spPr>
          <a:xfrm>
            <a:off x="-3" y="0"/>
            <a:ext cx="12192001" cy="6858000"/>
          </a:xfrm>
          <a:prstGeom prst="rect">
            <a:avLst/>
          </a:prstGeom>
        </p:spPr>
      </p:pic>
      <p:pic>
        <p:nvPicPr>
          <p:cNvPr id="3" name="Picture 2" descr="Graphical user interface, website&#10;&#10;Description automatically generated">
            <a:extLst>
              <a:ext uri="{FF2B5EF4-FFF2-40B4-BE49-F238E27FC236}">
                <a16:creationId xmlns:a16="http://schemas.microsoft.com/office/drawing/2014/main" id="{18792729-6AFD-E25E-31E8-6730D568DACB}"/>
              </a:ext>
            </a:extLst>
          </p:cNvPr>
          <p:cNvPicPr>
            <a:picLocks noChangeAspect="1"/>
          </p:cNvPicPr>
          <p:nvPr/>
        </p:nvPicPr>
        <p:blipFill rotWithShape="1">
          <a:blip r:embed="rId4"/>
          <a:srcRect l="11295" t="8611" r="11253" b="52778"/>
          <a:stretch/>
        </p:blipFill>
        <p:spPr>
          <a:xfrm>
            <a:off x="71437" y="66674"/>
            <a:ext cx="3483272" cy="3362325"/>
          </a:xfrm>
          <a:prstGeom prst="rect">
            <a:avLst/>
          </a:prstGeom>
        </p:spPr>
      </p:pic>
      <p:pic>
        <p:nvPicPr>
          <p:cNvPr id="8" name="Picture 7" descr="Graphical user interface, website&#10;&#10;Description automatically generated">
            <a:extLst>
              <a:ext uri="{FF2B5EF4-FFF2-40B4-BE49-F238E27FC236}">
                <a16:creationId xmlns:a16="http://schemas.microsoft.com/office/drawing/2014/main" id="{D701ABE1-3A54-6895-85F3-37E2FD1F43E6}"/>
              </a:ext>
            </a:extLst>
          </p:cNvPr>
          <p:cNvPicPr>
            <a:picLocks noChangeAspect="1"/>
          </p:cNvPicPr>
          <p:nvPr/>
        </p:nvPicPr>
        <p:blipFill rotWithShape="1">
          <a:blip r:embed="rId4"/>
          <a:srcRect l="12102" t="50000" r="13673" b="12639"/>
          <a:stretch/>
        </p:blipFill>
        <p:spPr>
          <a:xfrm>
            <a:off x="3419471" y="1314448"/>
            <a:ext cx="2990497" cy="2914651"/>
          </a:xfrm>
          <a:prstGeom prst="rect">
            <a:avLst/>
          </a:prstGeom>
        </p:spPr>
      </p:pic>
    </p:spTree>
    <p:extLst>
      <p:ext uri="{BB962C8B-B14F-4D97-AF65-F5344CB8AC3E}">
        <p14:creationId xmlns:p14="http://schemas.microsoft.com/office/powerpoint/2010/main" val="3889241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10;&#10;Description automatically generated">
            <a:extLst>
              <a:ext uri="{FF2B5EF4-FFF2-40B4-BE49-F238E27FC236}">
                <a16:creationId xmlns:a16="http://schemas.microsoft.com/office/drawing/2014/main" id="{E8F51BA1-0075-6F2E-C256-281A506EC95E}"/>
              </a:ext>
            </a:extLst>
          </p:cNvPr>
          <p:cNvPicPr>
            <a:picLocks noChangeAspect="1"/>
          </p:cNvPicPr>
          <p:nvPr/>
        </p:nvPicPr>
        <p:blipFill>
          <a:blip r:embed="rId3"/>
          <a:stretch>
            <a:fillRect/>
          </a:stretch>
        </p:blipFill>
        <p:spPr>
          <a:xfrm>
            <a:off x="1657921" y="0"/>
            <a:ext cx="8876158" cy="6858000"/>
          </a:xfrm>
          <a:prstGeom prst="rect">
            <a:avLst/>
          </a:prstGeom>
        </p:spPr>
      </p:pic>
    </p:spTree>
    <p:extLst>
      <p:ext uri="{BB962C8B-B14F-4D97-AF65-F5344CB8AC3E}">
        <p14:creationId xmlns:p14="http://schemas.microsoft.com/office/powerpoint/2010/main" val="2060177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3" y="-9274"/>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1" name="Group 10">
            <a:extLst>
              <a:ext uri="{FF2B5EF4-FFF2-40B4-BE49-F238E27FC236}">
                <a16:creationId xmlns:a16="http://schemas.microsoft.com/office/drawing/2014/main" id="{DC310F6C-D8CB-4984-9F9B-BA18C17192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2079" y="1033741"/>
            <a:ext cx="4908132" cy="4613915"/>
            <a:chOff x="659679" y="950330"/>
            <a:chExt cx="4908132" cy="4613915"/>
          </a:xfrm>
        </p:grpSpPr>
        <p:sp>
          <p:nvSpPr>
            <p:cNvPr id="12" name="Freeform: Shape 11">
              <a:extLst>
                <a:ext uri="{FF2B5EF4-FFF2-40B4-BE49-F238E27FC236}">
                  <a16:creationId xmlns:a16="http://schemas.microsoft.com/office/drawing/2014/main" id="{6750E550-BE93-4743-8659-1531F86C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16216" y="1107426"/>
              <a:ext cx="4619072" cy="434218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BE626DC7-F0FE-49A7-AA4C-A8DB1F7EB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64593" y="1253260"/>
              <a:ext cx="4488025" cy="407467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EBB781F-78E5-4C66-811C-9FF8B5D50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59679" y="950330"/>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17580A22-3771-4841-8EE4-0887145D837F}"/>
              </a:ext>
            </a:extLst>
          </p:cNvPr>
          <p:cNvSpPr>
            <a:spLocks noGrp="1"/>
          </p:cNvSpPr>
          <p:nvPr>
            <p:ph type="title"/>
          </p:nvPr>
        </p:nvSpPr>
        <p:spPr>
          <a:xfrm>
            <a:off x="1150731" y="1873682"/>
            <a:ext cx="4220547" cy="2934031"/>
          </a:xfrm>
        </p:spPr>
        <p:txBody>
          <a:bodyPr anchor="ctr">
            <a:normAutofit/>
          </a:bodyPr>
          <a:lstStyle/>
          <a:p>
            <a:r>
              <a:rPr lang="en-US" dirty="0"/>
              <a:t>Week 1: </a:t>
            </a:r>
            <a:r>
              <a:rPr lang="en-CA" dirty="0"/>
              <a:t>The Wireframe Phase</a:t>
            </a:r>
            <a:endParaRPr lang="en-US" dirty="0"/>
          </a:p>
        </p:txBody>
      </p:sp>
      <p:graphicFrame>
        <p:nvGraphicFramePr>
          <p:cNvPr id="5" name="Content Placeholder 2">
            <a:extLst>
              <a:ext uri="{FF2B5EF4-FFF2-40B4-BE49-F238E27FC236}">
                <a16:creationId xmlns:a16="http://schemas.microsoft.com/office/drawing/2014/main" id="{2F543DB6-43D2-0728-13EE-38CE28CC42DC}"/>
              </a:ext>
            </a:extLst>
          </p:cNvPr>
          <p:cNvGraphicFramePr>
            <a:graphicFrameLocks noGrp="1"/>
          </p:cNvGraphicFramePr>
          <p:nvPr>
            <p:ph idx="1"/>
            <p:extLst>
              <p:ext uri="{D42A27DB-BD31-4B8C-83A1-F6EECF244321}">
                <p14:modId xmlns:p14="http://schemas.microsoft.com/office/powerpoint/2010/main" val="4224189549"/>
              </p:ext>
            </p:extLst>
          </p:nvPr>
        </p:nvGraphicFramePr>
        <p:xfrm>
          <a:off x="6095999" y="940107"/>
          <a:ext cx="5076826" cy="5024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9455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1EC86DB4-572A-4F71-AF8A-2395B4CA7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56583" y="0"/>
            <a:ext cx="11435265" cy="6858000"/>
          </a:xfrm>
          <a:custGeom>
            <a:avLst/>
            <a:gdLst>
              <a:gd name="connsiteX0" fmla="*/ 9925983 w 11435265"/>
              <a:gd name="connsiteY0" fmla="*/ 6858000 h 6858000"/>
              <a:gd name="connsiteX1" fmla="*/ 0 w 11435265"/>
              <a:gd name="connsiteY1" fmla="*/ 6858000 h 6858000"/>
              <a:gd name="connsiteX2" fmla="*/ 0 w 11435265"/>
              <a:gd name="connsiteY2" fmla="*/ 0 h 6858000"/>
              <a:gd name="connsiteX3" fmla="*/ 996904 w 11435265"/>
              <a:gd name="connsiteY3" fmla="*/ 0 h 6858000"/>
              <a:gd name="connsiteX4" fmla="*/ 2426875 w 11435265"/>
              <a:gd name="connsiteY4" fmla="*/ 0 h 6858000"/>
              <a:gd name="connsiteX5" fmla="*/ 4014127 w 11435265"/>
              <a:gd name="connsiteY5" fmla="*/ 0 h 6858000"/>
              <a:gd name="connsiteX6" fmla="*/ 4359595 w 11435265"/>
              <a:gd name="connsiteY6" fmla="*/ 0 h 6858000"/>
              <a:gd name="connsiteX7" fmla="*/ 4647960 w 11435265"/>
              <a:gd name="connsiteY7" fmla="*/ 0 h 6858000"/>
              <a:gd name="connsiteX8" fmla="*/ 4691093 w 11435265"/>
              <a:gd name="connsiteY8" fmla="*/ 0 h 6858000"/>
              <a:gd name="connsiteX9" fmla="*/ 5558544 w 11435265"/>
              <a:gd name="connsiteY9" fmla="*/ 0 h 6858000"/>
              <a:gd name="connsiteX10" fmla="*/ 5570664 w 11435265"/>
              <a:gd name="connsiteY10" fmla="*/ 0 h 6858000"/>
              <a:gd name="connsiteX11" fmla="*/ 5695183 w 11435265"/>
              <a:gd name="connsiteY11" fmla="*/ 0 h 6858000"/>
              <a:gd name="connsiteX12" fmla="*/ 7177357 w 11435265"/>
              <a:gd name="connsiteY12" fmla="*/ 0 h 6858000"/>
              <a:gd name="connsiteX13" fmla="*/ 9824163 w 11435265"/>
              <a:gd name="connsiteY13" fmla="*/ 0 h 6858000"/>
              <a:gd name="connsiteX14" fmla="*/ 9846125 w 11435265"/>
              <a:gd name="connsiteY14" fmla="*/ 16892 h 6858000"/>
              <a:gd name="connsiteX15" fmla="*/ 11435265 w 11435265"/>
              <a:gd name="connsiteY15" fmla="*/ 4079318 h 6858000"/>
              <a:gd name="connsiteX16" fmla="*/ 10261404 w 11435265"/>
              <a:gd name="connsiteY16"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35265" h="6858000">
                <a:moveTo>
                  <a:pt x="9925983" y="6858000"/>
                </a:moveTo>
                <a:lnTo>
                  <a:pt x="0" y="6858000"/>
                </a:lnTo>
                <a:lnTo>
                  <a:pt x="0" y="0"/>
                </a:lnTo>
                <a:lnTo>
                  <a:pt x="996904" y="0"/>
                </a:lnTo>
                <a:lnTo>
                  <a:pt x="2426875" y="0"/>
                </a:lnTo>
                <a:lnTo>
                  <a:pt x="4014127" y="0"/>
                </a:lnTo>
                <a:lnTo>
                  <a:pt x="4359595" y="0"/>
                </a:lnTo>
                <a:lnTo>
                  <a:pt x="4647960" y="0"/>
                </a:lnTo>
                <a:lnTo>
                  <a:pt x="4691093" y="0"/>
                </a:lnTo>
                <a:lnTo>
                  <a:pt x="5558544" y="0"/>
                </a:lnTo>
                <a:lnTo>
                  <a:pt x="5570664" y="0"/>
                </a:lnTo>
                <a:lnTo>
                  <a:pt x="5695183" y="0"/>
                </a:lnTo>
                <a:lnTo>
                  <a:pt x="7177357" y="0"/>
                </a:lnTo>
                <a:lnTo>
                  <a:pt x="9824163" y="0"/>
                </a:lnTo>
                <a:lnTo>
                  <a:pt x="9846125" y="16892"/>
                </a:lnTo>
                <a:cubicBezTo>
                  <a:pt x="10865743" y="850004"/>
                  <a:pt x="11435265" y="2357705"/>
                  <a:pt x="11435265" y="4079318"/>
                </a:cubicBezTo>
                <a:cubicBezTo>
                  <a:pt x="11435265" y="5217633"/>
                  <a:pt x="10916694" y="5903717"/>
                  <a:pt x="10261404" y="654244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71BA53A4-C4B7-4189-9FC1-6350B1AB5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41199" y="0"/>
            <a:ext cx="1518348" cy="6858000"/>
          </a:xfrm>
          <a:custGeom>
            <a:avLst/>
            <a:gdLst>
              <a:gd name="connsiteX0" fmla="*/ 19178 w 1518348"/>
              <a:gd name="connsiteY0" fmla="*/ 6858000 h 6858000"/>
              <a:gd name="connsiteX1" fmla="*/ 0 w 1518348"/>
              <a:gd name="connsiteY1" fmla="*/ 6858000 h 6858000"/>
              <a:gd name="connsiteX2" fmla="*/ 241394 w 1518348"/>
              <a:gd name="connsiteY2" fmla="*/ 6638611 h 6858000"/>
              <a:gd name="connsiteX3" fmla="*/ 1493356 w 1518348"/>
              <a:gd name="connsiteY3" fmla="*/ 4142424 h 6858000"/>
              <a:gd name="connsiteX4" fmla="*/ 282053 w 1518348"/>
              <a:gd name="connsiteY4" fmla="*/ 26474 h 6858000"/>
              <a:gd name="connsiteX5" fmla="*/ 256233 w 1518348"/>
              <a:gd name="connsiteY5" fmla="*/ 0 h 6858000"/>
              <a:gd name="connsiteX6" fmla="*/ 273463 w 1518348"/>
              <a:gd name="connsiteY6" fmla="*/ 0 h 6858000"/>
              <a:gd name="connsiteX7" fmla="*/ 300199 w 1518348"/>
              <a:gd name="connsiteY7" fmla="*/ 27414 h 6858000"/>
              <a:gd name="connsiteX8" fmla="*/ 1511501 w 1518348"/>
              <a:gd name="connsiteY8" fmla="*/ 4143362 h 6858000"/>
              <a:gd name="connsiteX9" fmla="*/ 259539 w 1518348"/>
              <a:gd name="connsiteY9" fmla="*/ 6639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348" h="6858000">
                <a:moveTo>
                  <a:pt x="19178" y="6858000"/>
                </a:moveTo>
                <a:lnTo>
                  <a:pt x="0" y="6858000"/>
                </a:lnTo>
                <a:lnTo>
                  <a:pt x="241394" y="6638611"/>
                </a:lnTo>
                <a:cubicBezTo>
                  <a:pt x="909582" y="6009084"/>
                  <a:pt x="1445892" y="5323498"/>
                  <a:pt x="1493356" y="4142424"/>
                </a:cubicBezTo>
                <a:cubicBezTo>
                  <a:pt x="1560655" y="2467784"/>
                  <a:pt x="1130049" y="962858"/>
                  <a:pt x="282053" y="26474"/>
                </a:cubicBezTo>
                <a:lnTo>
                  <a:pt x="256233" y="0"/>
                </a:lnTo>
                <a:lnTo>
                  <a:pt x="273463" y="0"/>
                </a:lnTo>
                <a:lnTo>
                  <a:pt x="300199" y="27414"/>
                </a:lnTo>
                <a:cubicBezTo>
                  <a:pt x="1148195" y="963796"/>
                  <a:pt x="1578800" y="2468723"/>
                  <a:pt x="1511501" y="4143362"/>
                </a:cubicBezTo>
                <a:cubicBezTo>
                  <a:pt x="1464037" y="5324436"/>
                  <a:pt x="927728" y="6010023"/>
                  <a:pt x="259539" y="6639549"/>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5558AD6E-B070-4640-AA07-87E208983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552928" y="0"/>
            <a:ext cx="1644534" cy="6858000"/>
          </a:xfrm>
          <a:custGeom>
            <a:avLst/>
            <a:gdLst>
              <a:gd name="connsiteX0" fmla="*/ 135252 w 1644534"/>
              <a:gd name="connsiteY0" fmla="*/ 6858000 h 6858000"/>
              <a:gd name="connsiteX1" fmla="*/ 101819 w 1644534"/>
              <a:gd name="connsiteY1" fmla="*/ 6858000 h 6858000"/>
              <a:gd name="connsiteX2" fmla="*/ 437240 w 1644534"/>
              <a:gd name="connsiteY2" fmla="*/ 6542447 h 6858000"/>
              <a:gd name="connsiteX3" fmla="*/ 1611101 w 1644534"/>
              <a:gd name="connsiteY3" fmla="*/ 4079318 h 6858000"/>
              <a:gd name="connsiteX4" fmla="*/ 21961 w 1644534"/>
              <a:gd name="connsiteY4" fmla="*/ 16892 h 6858000"/>
              <a:gd name="connsiteX5" fmla="*/ 0 w 1644534"/>
              <a:gd name="connsiteY5" fmla="*/ 0 h 6858000"/>
              <a:gd name="connsiteX6" fmla="*/ 33433 w 1644534"/>
              <a:gd name="connsiteY6" fmla="*/ 0 h 6858000"/>
              <a:gd name="connsiteX7" fmla="*/ 55394 w 1644534"/>
              <a:gd name="connsiteY7" fmla="*/ 16892 h 6858000"/>
              <a:gd name="connsiteX8" fmla="*/ 1644534 w 1644534"/>
              <a:gd name="connsiteY8" fmla="*/ 4079318 h 6858000"/>
              <a:gd name="connsiteX9" fmla="*/ 470673 w 1644534"/>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534" h="6858000">
                <a:moveTo>
                  <a:pt x="135252" y="6858000"/>
                </a:moveTo>
                <a:lnTo>
                  <a:pt x="101819" y="6858000"/>
                </a:lnTo>
                <a:lnTo>
                  <a:pt x="437240" y="6542447"/>
                </a:lnTo>
                <a:cubicBezTo>
                  <a:pt x="1092531" y="5903717"/>
                  <a:pt x="1611101" y="5217633"/>
                  <a:pt x="1611101" y="4079318"/>
                </a:cubicBezTo>
                <a:cubicBezTo>
                  <a:pt x="1611101" y="2357705"/>
                  <a:pt x="1041580" y="850004"/>
                  <a:pt x="21961" y="16892"/>
                </a:cubicBezTo>
                <a:lnTo>
                  <a:pt x="0" y="0"/>
                </a:lnTo>
                <a:lnTo>
                  <a:pt x="33433" y="0"/>
                </a:lnTo>
                <a:lnTo>
                  <a:pt x="55394" y="16892"/>
                </a:lnTo>
                <a:cubicBezTo>
                  <a:pt x="1075012" y="850004"/>
                  <a:pt x="1644534" y="2357705"/>
                  <a:pt x="1644534" y="4079318"/>
                </a:cubicBezTo>
                <a:cubicBezTo>
                  <a:pt x="1644534" y="5217633"/>
                  <a:pt x="1125963" y="5903717"/>
                  <a:pt x="470673" y="654244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36ACFB69-D148-449E-AC5A-C55AA20A7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88858" y="0"/>
            <a:ext cx="1461546" cy="6858000"/>
          </a:xfrm>
          <a:custGeom>
            <a:avLst/>
            <a:gdLst>
              <a:gd name="connsiteX0" fmla="*/ 107940 w 1461546"/>
              <a:gd name="connsiteY0" fmla="*/ 6858000 h 6858000"/>
              <a:gd name="connsiteX1" fmla="*/ 91317 w 1461546"/>
              <a:gd name="connsiteY1" fmla="*/ 6858000 h 6858000"/>
              <a:gd name="connsiteX2" fmla="*/ 392141 w 1461546"/>
              <a:gd name="connsiteY2" fmla="*/ 6542447 h 6858000"/>
              <a:gd name="connsiteX3" fmla="*/ 1444924 w 1461546"/>
              <a:gd name="connsiteY3" fmla="*/ 4079318 h 6858000"/>
              <a:gd name="connsiteX4" fmla="*/ 19696 w 1461546"/>
              <a:gd name="connsiteY4" fmla="*/ 16892 h 6858000"/>
              <a:gd name="connsiteX5" fmla="*/ 0 w 1461546"/>
              <a:gd name="connsiteY5" fmla="*/ 0 h 6858000"/>
              <a:gd name="connsiteX6" fmla="*/ 16622 w 1461546"/>
              <a:gd name="connsiteY6" fmla="*/ 0 h 6858000"/>
              <a:gd name="connsiteX7" fmla="*/ 36319 w 1461546"/>
              <a:gd name="connsiteY7" fmla="*/ 16892 h 6858000"/>
              <a:gd name="connsiteX8" fmla="*/ 1461546 w 1461546"/>
              <a:gd name="connsiteY8" fmla="*/ 4079318 h 6858000"/>
              <a:gd name="connsiteX9" fmla="*/ 408763 w 1461546"/>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1546" h="6858000">
                <a:moveTo>
                  <a:pt x="107940" y="6858000"/>
                </a:moveTo>
                <a:lnTo>
                  <a:pt x="91317" y="6858000"/>
                </a:lnTo>
                <a:lnTo>
                  <a:pt x="392141" y="6542447"/>
                </a:lnTo>
                <a:cubicBezTo>
                  <a:pt x="979841" y="5903717"/>
                  <a:pt x="1444924" y="5217633"/>
                  <a:pt x="1444924" y="4079318"/>
                </a:cubicBezTo>
                <a:cubicBezTo>
                  <a:pt x="1444924" y="2357705"/>
                  <a:pt x="934146" y="850004"/>
                  <a:pt x="19696" y="16892"/>
                </a:cubicBezTo>
                <a:lnTo>
                  <a:pt x="0" y="0"/>
                </a:lnTo>
                <a:lnTo>
                  <a:pt x="16622" y="0"/>
                </a:lnTo>
                <a:lnTo>
                  <a:pt x="36319" y="16892"/>
                </a:lnTo>
                <a:cubicBezTo>
                  <a:pt x="950768" y="850004"/>
                  <a:pt x="1461546" y="2357705"/>
                  <a:pt x="1461546" y="4079318"/>
                </a:cubicBezTo>
                <a:cubicBezTo>
                  <a:pt x="1461546" y="5217633"/>
                  <a:pt x="996464" y="5903717"/>
                  <a:pt x="408763" y="654244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3" name="Picture 2" descr="Diagram&#10;&#10;Description automatically generated">
            <a:extLst>
              <a:ext uri="{FF2B5EF4-FFF2-40B4-BE49-F238E27FC236}">
                <a16:creationId xmlns:a16="http://schemas.microsoft.com/office/drawing/2014/main" id="{E31C8D82-ABAD-1D8F-5AF4-6F2305B4FA6A}"/>
              </a:ext>
            </a:extLst>
          </p:cNvPr>
          <p:cNvPicPr>
            <a:picLocks noChangeAspect="1"/>
          </p:cNvPicPr>
          <p:nvPr/>
        </p:nvPicPr>
        <p:blipFill>
          <a:blip r:embed="rId3"/>
          <a:stretch>
            <a:fillRect/>
          </a:stretch>
        </p:blipFill>
        <p:spPr>
          <a:xfrm rot="5400000">
            <a:off x="346475" y="-5276"/>
            <a:ext cx="6847449" cy="6858000"/>
          </a:xfrm>
          <a:prstGeom prst="rect">
            <a:avLst/>
          </a:prstGeom>
        </p:spPr>
      </p:pic>
      <p:pic>
        <p:nvPicPr>
          <p:cNvPr id="5" name="Picture 4" descr="A picture containing text, clock&#10;&#10;Description automatically generated">
            <a:extLst>
              <a:ext uri="{FF2B5EF4-FFF2-40B4-BE49-F238E27FC236}">
                <a16:creationId xmlns:a16="http://schemas.microsoft.com/office/drawing/2014/main" id="{549A0B2A-FA0A-ECED-E261-9565B69670A2}"/>
              </a:ext>
            </a:extLst>
          </p:cNvPr>
          <p:cNvPicPr>
            <a:picLocks noChangeAspect="1"/>
          </p:cNvPicPr>
          <p:nvPr/>
        </p:nvPicPr>
        <p:blipFill>
          <a:blip r:embed="rId4"/>
          <a:stretch>
            <a:fillRect/>
          </a:stretch>
        </p:blipFill>
        <p:spPr>
          <a:xfrm rot="5400000">
            <a:off x="6977527" y="1951111"/>
            <a:ext cx="5495452" cy="2955778"/>
          </a:xfrm>
          <a:prstGeom prst="rect">
            <a:avLst/>
          </a:prstGeom>
        </p:spPr>
      </p:pic>
    </p:spTree>
    <p:extLst>
      <p:ext uri="{BB962C8B-B14F-4D97-AF65-F5344CB8AC3E}">
        <p14:creationId xmlns:p14="http://schemas.microsoft.com/office/powerpoint/2010/main" val="56501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9" name="Rectangle 1034">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B0223BD-2134-C41E-4F19-0B2646C10D99}"/>
              </a:ext>
            </a:extLst>
          </p:cNvPr>
          <p:cNvSpPr/>
          <p:nvPr/>
        </p:nvSpPr>
        <p:spPr>
          <a:xfrm>
            <a:off x="-1" y="0"/>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 name="Picture 1">
            <a:extLst>
              <a:ext uri="{FF2B5EF4-FFF2-40B4-BE49-F238E27FC236}">
                <a16:creationId xmlns:a16="http://schemas.microsoft.com/office/drawing/2014/main" id="{3C571D36-5C65-0895-A79B-DA233FF4C7C6}"/>
              </a:ext>
            </a:extLst>
          </p:cNvPr>
          <p:cNvPicPr>
            <a:picLocks noChangeAspect="1"/>
          </p:cNvPicPr>
          <p:nvPr/>
        </p:nvPicPr>
        <p:blipFill>
          <a:blip r:embed="rId3"/>
          <a:stretch>
            <a:fillRect/>
          </a:stretch>
        </p:blipFill>
        <p:spPr>
          <a:xfrm>
            <a:off x="1112313" y="1"/>
            <a:ext cx="9510531" cy="7091318"/>
          </a:xfrm>
          <a:prstGeom prst="rect">
            <a:avLst/>
          </a:prstGeom>
        </p:spPr>
      </p:pic>
    </p:spTree>
    <p:extLst>
      <p:ext uri="{BB962C8B-B14F-4D97-AF65-F5344CB8AC3E}">
        <p14:creationId xmlns:p14="http://schemas.microsoft.com/office/powerpoint/2010/main" val="3162976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3" y="-9274"/>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1" name="Group 10">
            <a:extLst>
              <a:ext uri="{FF2B5EF4-FFF2-40B4-BE49-F238E27FC236}">
                <a16:creationId xmlns:a16="http://schemas.microsoft.com/office/drawing/2014/main" id="{DC310F6C-D8CB-4984-9F9B-BA18C17192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2079" y="1033741"/>
            <a:ext cx="4908132" cy="4613915"/>
            <a:chOff x="659679" y="950330"/>
            <a:chExt cx="4908132" cy="4613915"/>
          </a:xfrm>
        </p:grpSpPr>
        <p:sp>
          <p:nvSpPr>
            <p:cNvPr id="12" name="Freeform: Shape 11">
              <a:extLst>
                <a:ext uri="{FF2B5EF4-FFF2-40B4-BE49-F238E27FC236}">
                  <a16:creationId xmlns:a16="http://schemas.microsoft.com/office/drawing/2014/main" id="{6750E550-BE93-4743-8659-1531F86C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16216" y="1107426"/>
              <a:ext cx="4619072" cy="434218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BE626DC7-F0FE-49A7-AA4C-A8DB1F7EB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64593" y="1253260"/>
              <a:ext cx="4488025" cy="407467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EBB781F-78E5-4C66-811C-9FF8B5D50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59679" y="950330"/>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17580A22-3771-4841-8EE4-0887145D837F}"/>
              </a:ext>
            </a:extLst>
          </p:cNvPr>
          <p:cNvSpPr>
            <a:spLocks noGrp="1"/>
          </p:cNvSpPr>
          <p:nvPr>
            <p:ph type="title"/>
          </p:nvPr>
        </p:nvSpPr>
        <p:spPr>
          <a:xfrm>
            <a:off x="1423420" y="1873682"/>
            <a:ext cx="3675169" cy="2934031"/>
          </a:xfrm>
        </p:spPr>
        <p:txBody>
          <a:bodyPr anchor="ctr">
            <a:normAutofit/>
          </a:bodyPr>
          <a:lstStyle/>
          <a:p>
            <a:r>
              <a:rPr lang="en-US" dirty="0"/>
              <a:t>Week 2: </a:t>
            </a:r>
            <a:r>
              <a:rPr lang="en-CA" dirty="0"/>
              <a:t>Visual Mock-ups</a:t>
            </a:r>
            <a:endParaRPr lang="en-US" dirty="0"/>
          </a:p>
        </p:txBody>
      </p:sp>
      <p:graphicFrame>
        <p:nvGraphicFramePr>
          <p:cNvPr id="5" name="Content Placeholder 2">
            <a:extLst>
              <a:ext uri="{FF2B5EF4-FFF2-40B4-BE49-F238E27FC236}">
                <a16:creationId xmlns:a16="http://schemas.microsoft.com/office/drawing/2014/main" id="{4E03B933-0BA0-2726-CC1E-BC82C733C31D}"/>
              </a:ext>
            </a:extLst>
          </p:cNvPr>
          <p:cNvGraphicFramePr>
            <a:graphicFrameLocks noGrp="1"/>
          </p:cNvGraphicFramePr>
          <p:nvPr>
            <p:ph idx="1"/>
            <p:extLst>
              <p:ext uri="{D42A27DB-BD31-4B8C-83A1-F6EECF244321}">
                <p14:modId xmlns:p14="http://schemas.microsoft.com/office/powerpoint/2010/main" val="2054147536"/>
              </p:ext>
            </p:extLst>
          </p:nvPr>
        </p:nvGraphicFramePr>
        <p:xfrm>
          <a:off x="6095999" y="940107"/>
          <a:ext cx="5076826" cy="5024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0833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492A0C-2BFB-B150-DBC9-132FCA5EFC1E}"/>
              </a:ext>
            </a:extLst>
          </p:cNvPr>
          <p:cNvSpPr/>
          <p:nvPr/>
        </p:nvSpPr>
        <p:spPr>
          <a:xfrm>
            <a:off x="-11289" y="-11290"/>
            <a:ext cx="12203289" cy="68692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con&#10;&#10;Description automatically generated">
            <a:extLst>
              <a:ext uri="{FF2B5EF4-FFF2-40B4-BE49-F238E27FC236}">
                <a16:creationId xmlns:a16="http://schemas.microsoft.com/office/drawing/2014/main" id="{00D1A61E-DEAC-D445-6996-FA1138882A4A}"/>
              </a:ext>
            </a:extLst>
          </p:cNvPr>
          <p:cNvPicPr>
            <a:picLocks noChangeAspect="1"/>
          </p:cNvPicPr>
          <p:nvPr/>
        </p:nvPicPr>
        <p:blipFill>
          <a:blip r:embed="rId3"/>
          <a:stretch>
            <a:fillRect/>
          </a:stretch>
        </p:blipFill>
        <p:spPr>
          <a:xfrm>
            <a:off x="55595" y="42850"/>
            <a:ext cx="3431389" cy="2743648"/>
          </a:xfrm>
          <a:prstGeom prst="rect">
            <a:avLst/>
          </a:prstGeom>
          <a:ln>
            <a:solidFill>
              <a:schemeClr val="bg1">
                <a:lumMod val="65000"/>
              </a:schemeClr>
            </a:solidFill>
          </a:ln>
        </p:spPr>
      </p:pic>
      <p:pic>
        <p:nvPicPr>
          <p:cNvPr id="8" name="Picture 7" descr="Shape, circle&#10;&#10;Description automatically generated">
            <a:extLst>
              <a:ext uri="{FF2B5EF4-FFF2-40B4-BE49-F238E27FC236}">
                <a16:creationId xmlns:a16="http://schemas.microsoft.com/office/drawing/2014/main" id="{2E16308B-ADE3-9CB7-FF75-49D18E180EAC}"/>
              </a:ext>
            </a:extLst>
          </p:cNvPr>
          <p:cNvPicPr>
            <a:picLocks noChangeAspect="1"/>
          </p:cNvPicPr>
          <p:nvPr/>
        </p:nvPicPr>
        <p:blipFill rotWithShape="1">
          <a:blip r:embed="rId4"/>
          <a:srcRect t="27971" b="32274"/>
          <a:stretch/>
        </p:blipFill>
        <p:spPr>
          <a:xfrm>
            <a:off x="4566747" y="810963"/>
            <a:ext cx="3103226" cy="1004711"/>
          </a:xfrm>
          <a:prstGeom prst="rect">
            <a:avLst/>
          </a:prstGeom>
          <a:ln>
            <a:solidFill>
              <a:schemeClr val="bg1">
                <a:lumMod val="65000"/>
              </a:schemeClr>
            </a:solidFill>
          </a:ln>
        </p:spPr>
      </p:pic>
      <p:pic>
        <p:nvPicPr>
          <p:cNvPr id="11" name="Picture 10" descr="Icon&#10;&#10;Description automatically generated with medium confidence">
            <a:extLst>
              <a:ext uri="{FF2B5EF4-FFF2-40B4-BE49-F238E27FC236}">
                <a16:creationId xmlns:a16="http://schemas.microsoft.com/office/drawing/2014/main" id="{93FAF361-4B4B-FBA0-DC0C-F2371159C9FE}"/>
              </a:ext>
            </a:extLst>
          </p:cNvPr>
          <p:cNvPicPr>
            <a:picLocks noChangeAspect="1"/>
          </p:cNvPicPr>
          <p:nvPr/>
        </p:nvPicPr>
        <p:blipFill>
          <a:blip r:embed="rId5"/>
          <a:stretch>
            <a:fillRect/>
          </a:stretch>
        </p:blipFill>
        <p:spPr>
          <a:xfrm>
            <a:off x="8527218" y="233944"/>
            <a:ext cx="2800810" cy="2158747"/>
          </a:xfrm>
          <a:prstGeom prst="rect">
            <a:avLst/>
          </a:prstGeom>
          <a:ln>
            <a:solidFill>
              <a:schemeClr val="bg1">
                <a:lumMod val="65000"/>
              </a:schemeClr>
            </a:solidFill>
          </a:ln>
        </p:spPr>
      </p:pic>
      <p:pic>
        <p:nvPicPr>
          <p:cNvPr id="13" name="Picture 12" descr="A picture containing shape&#10;&#10;Description automatically generated">
            <a:extLst>
              <a:ext uri="{FF2B5EF4-FFF2-40B4-BE49-F238E27FC236}">
                <a16:creationId xmlns:a16="http://schemas.microsoft.com/office/drawing/2014/main" id="{01F5F303-787C-37D4-DED5-002123FF2A3C}"/>
              </a:ext>
            </a:extLst>
          </p:cNvPr>
          <p:cNvPicPr>
            <a:picLocks noChangeAspect="1"/>
          </p:cNvPicPr>
          <p:nvPr/>
        </p:nvPicPr>
        <p:blipFill>
          <a:blip r:embed="rId6"/>
          <a:stretch>
            <a:fillRect/>
          </a:stretch>
        </p:blipFill>
        <p:spPr>
          <a:xfrm>
            <a:off x="191097" y="3255370"/>
            <a:ext cx="3160420" cy="3184243"/>
          </a:xfrm>
          <a:prstGeom prst="rect">
            <a:avLst/>
          </a:prstGeom>
          <a:ln>
            <a:solidFill>
              <a:schemeClr val="bg1">
                <a:lumMod val="65000"/>
              </a:schemeClr>
            </a:solidFill>
          </a:ln>
        </p:spPr>
      </p:pic>
      <p:pic>
        <p:nvPicPr>
          <p:cNvPr id="15" name="Picture 14" descr="Background pattern&#10;&#10;Description automatically generated with low confidence">
            <a:extLst>
              <a:ext uri="{FF2B5EF4-FFF2-40B4-BE49-F238E27FC236}">
                <a16:creationId xmlns:a16="http://schemas.microsoft.com/office/drawing/2014/main" id="{AD2B10ED-0528-7B1F-26B7-9F410681D02C}"/>
              </a:ext>
            </a:extLst>
          </p:cNvPr>
          <p:cNvPicPr>
            <a:picLocks noChangeAspect="1"/>
          </p:cNvPicPr>
          <p:nvPr/>
        </p:nvPicPr>
        <p:blipFill rotWithShape="1">
          <a:blip r:embed="rId7"/>
          <a:srcRect r="807"/>
          <a:stretch/>
        </p:blipFill>
        <p:spPr>
          <a:xfrm>
            <a:off x="4291406" y="2117149"/>
            <a:ext cx="3431389" cy="1734869"/>
          </a:xfrm>
          <a:prstGeom prst="rect">
            <a:avLst/>
          </a:prstGeom>
          <a:ln>
            <a:solidFill>
              <a:schemeClr val="bg1">
                <a:lumMod val="65000"/>
              </a:schemeClr>
            </a:solidFill>
          </a:ln>
        </p:spPr>
      </p:pic>
      <p:pic>
        <p:nvPicPr>
          <p:cNvPr id="17" name="Picture 16" descr="A picture containing text&#10;&#10;Description automatically generated">
            <a:extLst>
              <a:ext uri="{FF2B5EF4-FFF2-40B4-BE49-F238E27FC236}">
                <a16:creationId xmlns:a16="http://schemas.microsoft.com/office/drawing/2014/main" id="{5CD4EF66-76AB-15B7-6BE5-E76FBDACDCBE}"/>
              </a:ext>
            </a:extLst>
          </p:cNvPr>
          <p:cNvPicPr>
            <a:picLocks noChangeAspect="1"/>
          </p:cNvPicPr>
          <p:nvPr/>
        </p:nvPicPr>
        <p:blipFill>
          <a:blip r:embed="rId8"/>
          <a:stretch>
            <a:fillRect/>
          </a:stretch>
        </p:blipFill>
        <p:spPr>
          <a:xfrm>
            <a:off x="7988035" y="2559050"/>
            <a:ext cx="3931997" cy="1734961"/>
          </a:xfrm>
          <a:prstGeom prst="rect">
            <a:avLst/>
          </a:prstGeom>
          <a:ln>
            <a:solidFill>
              <a:schemeClr val="bg1">
                <a:lumMod val="65000"/>
              </a:schemeClr>
            </a:solidFill>
          </a:ln>
        </p:spPr>
      </p:pic>
      <p:pic>
        <p:nvPicPr>
          <p:cNvPr id="19" name="Picture 18" descr="A picture containing shape&#10;&#10;Description automatically generated">
            <a:extLst>
              <a:ext uri="{FF2B5EF4-FFF2-40B4-BE49-F238E27FC236}">
                <a16:creationId xmlns:a16="http://schemas.microsoft.com/office/drawing/2014/main" id="{C2D67B52-BE73-7864-A032-049E211C69B1}"/>
              </a:ext>
            </a:extLst>
          </p:cNvPr>
          <p:cNvPicPr>
            <a:picLocks noChangeAspect="1"/>
          </p:cNvPicPr>
          <p:nvPr/>
        </p:nvPicPr>
        <p:blipFill>
          <a:blip r:embed="rId9"/>
          <a:stretch>
            <a:fillRect/>
          </a:stretch>
        </p:blipFill>
        <p:spPr>
          <a:xfrm>
            <a:off x="3905993" y="4125829"/>
            <a:ext cx="2687568" cy="2527300"/>
          </a:xfrm>
          <a:prstGeom prst="rect">
            <a:avLst/>
          </a:prstGeom>
          <a:ln>
            <a:solidFill>
              <a:schemeClr val="bg1">
                <a:lumMod val="65000"/>
              </a:schemeClr>
            </a:solidFill>
          </a:ln>
        </p:spPr>
      </p:pic>
      <p:pic>
        <p:nvPicPr>
          <p:cNvPr id="21" name="Picture 20" descr="Icon&#10;&#10;Description automatically generated">
            <a:extLst>
              <a:ext uri="{FF2B5EF4-FFF2-40B4-BE49-F238E27FC236}">
                <a16:creationId xmlns:a16="http://schemas.microsoft.com/office/drawing/2014/main" id="{0CF88AB1-B63F-8C21-B268-6172C2FB5522}"/>
              </a:ext>
            </a:extLst>
          </p:cNvPr>
          <p:cNvPicPr>
            <a:picLocks noChangeAspect="1"/>
          </p:cNvPicPr>
          <p:nvPr/>
        </p:nvPicPr>
        <p:blipFill>
          <a:blip r:embed="rId10"/>
          <a:stretch>
            <a:fillRect/>
          </a:stretch>
        </p:blipFill>
        <p:spPr>
          <a:xfrm>
            <a:off x="7544708" y="4018377"/>
            <a:ext cx="2591554" cy="2527300"/>
          </a:xfrm>
          <a:prstGeom prst="rect">
            <a:avLst/>
          </a:prstGeom>
          <a:ln>
            <a:solidFill>
              <a:schemeClr val="bg1">
                <a:lumMod val="65000"/>
              </a:schemeClr>
            </a:solidFill>
          </a:ln>
        </p:spPr>
      </p:pic>
    </p:spTree>
    <p:extLst>
      <p:ext uri="{BB962C8B-B14F-4D97-AF65-F5344CB8AC3E}">
        <p14:creationId xmlns:p14="http://schemas.microsoft.com/office/powerpoint/2010/main" val="1142651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1BBE2E-7F49-0B05-1D0B-5AA98B1634D6}"/>
              </a:ext>
            </a:extLst>
          </p:cNvPr>
          <p:cNvSpPr/>
          <p:nvPr/>
        </p:nvSpPr>
        <p:spPr>
          <a:xfrm>
            <a:off x="-1" y="0"/>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ADFF0506-8228-D425-BD04-05926CE27C1B}"/>
              </a:ext>
            </a:extLst>
          </p:cNvPr>
          <p:cNvPicPr>
            <a:picLocks noChangeAspect="1"/>
          </p:cNvPicPr>
          <p:nvPr/>
        </p:nvPicPr>
        <p:blipFill>
          <a:blip r:embed="rId3"/>
          <a:stretch>
            <a:fillRect/>
          </a:stretch>
        </p:blipFill>
        <p:spPr>
          <a:xfrm>
            <a:off x="1365954" y="75501"/>
            <a:ext cx="9460089" cy="6706998"/>
          </a:xfrm>
          <a:prstGeom prst="rect">
            <a:avLst/>
          </a:prstGeom>
        </p:spPr>
      </p:pic>
    </p:spTree>
    <p:extLst>
      <p:ext uri="{BB962C8B-B14F-4D97-AF65-F5344CB8AC3E}">
        <p14:creationId xmlns:p14="http://schemas.microsoft.com/office/powerpoint/2010/main" val="984452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31" name="Rectangle 30">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1BE70332-ECAF-47BB-8C7B-BD049452F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8" y="1068946"/>
            <a:ext cx="4960104" cy="473550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716D9361-A35A-4DC8-AAB9-04FD2D6FE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92" y="912854"/>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87FC31AD-FBB3-4219-A758-D6F7594A0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7583" y="1197735"/>
            <a:ext cx="4641209" cy="447461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7580A22-3771-4841-8EE4-0887145D837F}"/>
              </a:ext>
            </a:extLst>
          </p:cNvPr>
          <p:cNvSpPr>
            <a:spLocks noGrp="1"/>
          </p:cNvSpPr>
          <p:nvPr>
            <p:ph type="title"/>
          </p:nvPr>
        </p:nvSpPr>
        <p:spPr>
          <a:xfrm>
            <a:off x="1327339" y="2764954"/>
            <a:ext cx="4437450" cy="1328092"/>
          </a:xfrm>
        </p:spPr>
        <p:txBody>
          <a:bodyPr vert="horz" lIns="109728" tIns="109728" rIns="109728" bIns="91440" rtlCol="0" anchor="b">
            <a:normAutofit/>
          </a:bodyPr>
          <a:lstStyle/>
          <a:p>
            <a:pPr>
              <a:lnSpc>
                <a:spcPct val="110000"/>
              </a:lnSpc>
            </a:pPr>
            <a:r>
              <a:rPr lang="en-US" dirty="0"/>
              <a:t>Week 3: Welcome to </a:t>
            </a:r>
            <a:r>
              <a:rPr lang="en-US" dirty="0" err="1"/>
              <a:t>Codelandia</a:t>
            </a:r>
            <a:endParaRPr lang="en-US" dirty="0"/>
          </a:p>
        </p:txBody>
      </p:sp>
      <p:graphicFrame>
        <p:nvGraphicFramePr>
          <p:cNvPr id="5" name="Content Placeholder 2">
            <a:extLst>
              <a:ext uri="{FF2B5EF4-FFF2-40B4-BE49-F238E27FC236}">
                <a16:creationId xmlns:a16="http://schemas.microsoft.com/office/drawing/2014/main" id="{2F543DB6-43D2-0728-13EE-38CE28CC42DC}"/>
              </a:ext>
            </a:extLst>
          </p:cNvPr>
          <p:cNvGraphicFramePr>
            <a:graphicFrameLocks noGrp="1"/>
          </p:cNvGraphicFramePr>
          <p:nvPr>
            <p:ph idx="1"/>
            <p:extLst>
              <p:ext uri="{D42A27DB-BD31-4B8C-83A1-F6EECF244321}">
                <p14:modId xmlns:p14="http://schemas.microsoft.com/office/powerpoint/2010/main" val="917288725"/>
              </p:ext>
            </p:extLst>
          </p:nvPr>
        </p:nvGraphicFramePr>
        <p:xfrm>
          <a:off x="6095999" y="940107"/>
          <a:ext cx="5076826" cy="5024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9210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1BBE2E-7F49-0B05-1D0B-5AA98B1634D6}"/>
              </a:ext>
            </a:extLst>
          </p:cNvPr>
          <p:cNvSpPr/>
          <p:nvPr/>
        </p:nvSpPr>
        <p:spPr>
          <a:xfrm>
            <a:off x="-1" y="0"/>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E5DF7849-AE2C-BEFE-932F-165179008093}"/>
              </a:ext>
            </a:extLst>
          </p:cNvPr>
          <p:cNvPicPr>
            <a:picLocks noChangeAspect="1"/>
          </p:cNvPicPr>
          <p:nvPr/>
        </p:nvPicPr>
        <p:blipFill>
          <a:blip r:embed="rId3"/>
          <a:stretch>
            <a:fillRect/>
          </a:stretch>
        </p:blipFill>
        <p:spPr>
          <a:xfrm>
            <a:off x="-1" y="0"/>
            <a:ext cx="7802237" cy="4524374"/>
          </a:xfrm>
          <a:prstGeom prst="rect">
            <a:avLst/>
          </a:prstGeom>
        </p:spPr>
      </p:pic>
      <p:pic>
        <p:nvPicPr>
          <p:cNvPr id="1026" name="Picture 2">
            <a:extLst>
              <a:ext uri="{FF2B5EF4-FFF2-40B4-BE49-F238E27FC236}">
                <a16:creationId xmlns:a16="http://schemas.microsoft.com/office/drawing/2014/main" id="{1708513A-BEF9-DBB0-8FC8-FE86C6E603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66" r="13980" b="3717"/>
          <a:stretch/>
        </p:blipFill>
        <p:spPr bwMode="auto">
          <a:xfrm>
            <a:off x="4502064" y="3216275"/>
            <a:ext cx="7689935" cy="3641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991182"/>
      </p:ext>
    </p:extLst>
  </p:cSld>
  <p:clrMapOvr>
    <a:masterClrMapping/>
  </p:clrMapOvr>
</p:sld>
</file>

<file path=ppt/theme/theme1.xml><?xml version="1.0" encoding="utf-8"?>
<a:theme xmlns:a="http://schemas.openxmlformats.org/drawingml/2006/main" name="SketchLinesVTI">
  <a:themeElements>
    <a:clrScheme name="AnalogousFromDarkSeedLeftStep">
      <a:dk1>
        <a:srgbClr val="000000"/>
      </a:dk1>
      <a:lt1>
        <a:srgbClr val="FFFFFF"/>
      </a:lt1>
      <a:dk2>
        <a:srgbClr val="241B2F"/>
      </a:dk2>
      <a:lt2>
        <a:srgbClr val="F0F3F2"/>
      </a:lt2>
      <a:accent1>
        <a:srgbClr val="C34D6C"/>
      </a:accent1>
      <a:accent2>
        <a:srgbClr val="B13B8B"/>
      </a:accent2>
      <a:accent3>
        <a:srgbClr val="B84DC3"/>
      </a:accent3>
      <a:accent4>
        <a:srgbClr val="743BB1"/>
      </a:accent4>
      <a:accent5>
        <a:srgbClr val="554DC3"/>
      </a:accent5>
      <a:accent6>
        <a:srgbClr val="3B64B1"/>
      </a:accent6>
      <a:hlink>
        <a:srgbClr val="7055C6"/>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23065</TotalTime>
  <Words>1344</Words>
  <Application>Microsoft Macintosh PowerPoint</Application>
  <PresentationFormat>Widescreen</PresentationFormat>
  <Paragraphs>92</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Meiryo</vt:lpstr>
      <vt:lpstr>Arial</vt:lpstr>
      <vt:lpstr>Calibri</vt:lpstr>
      <vt:lpstr>Corbel</vt:lpstr>
      <vt:lpstr>SketchLinesVTI</vt:lpstr>
      <vt:lpstr>CSC492H5   Web Design: Wireframes to Prototypes</vt:lpstr>
      <vt:lpstr>Week 1: The Wireframe Phase</vt:lpstr>
      <vt:lpstr>PowerPoint Presentation</vt:lpstr>
      <vt:lpstr>PowerPoint Presentation</vt:lpstr>
      <vt:lpstr>Week 2: Visual Mock-ups</vt:lpstr>
      <vt:lpstr>PowerPoint Presentation</vt:lpstr>
      <vt:lpstr>PowerPoint Presentation</vt:lpstr>
      <vt:lpstr>Week 3: Welcome to Codelandia</vt:lpstr>
      <vt:lpstr>PowerPoint Presentation</vt:lpstr>
      <vt:lpstr>Week 4: Making a Clickable Prototype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CSC492H5   Visual Elements of User Interface Design</dc:title>
  <dc:creator>Shoaib Khan</dc:creator>
  <cp:lastModifiedBy>Shoaib Khan</cp:lastModifiedBy>
  <cp:revision>39</cp:revision>
  <dcterms:created xsi:type="dcterms:W3CDTF">2022-06-01T04:17:09Z</dcterms:created>
  <dcterms:modified xsi:type="dcterms:W3CDTF">2022-08-10T06:33:40Z</dcterms:modified>
</cp:coreProperties>
</file>